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mf" ContentType="image/x-wmf"/>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357" r:id="rId2"/>
    <p:sldId id="358" r:id="rId3"/>
    <p:sldId id="369" r:id="rId4"/>
    <p:sldId id="370" r:id="rId5"/>
    <p:sldId id="371" r:id="rId6"/>
    <p:sldId id="372" r:id="rId7"/>
    <p:sldId id="373" r:id="rId8"/>
    <p:sldId id="374" r:id="rId9"/>
    <p:sldId id="375" r:id="rId10"/>
    <p:sldId id="376" r:id="rId11"/>
    <p:sldId id="377" r:id="rId12"/>
    <p:sldId id="378" r:id="rId13"/>
    <p:sldId id="379" r:id="rId14"/>
    <p:sldId id="381" r:id="rId15"/>
    <p:sldId id="380" r:id="rId16"/>
    <p:sldId id="280" r:id="rId17"/>
    <p:sldId id="383" r:id="rId18"/>
    <p:sldId id="384" r:id="rId19"/>
    <p:sldId id="385" r:id="rId20"/>
    <p:sldId id="387" r:id="rId21"/>
    <p:sldId id="391" r:id="rId22"/>
    <p:sldId id="388" r:id="rId23"/>
    <p:sldId id="389" r:id="rId24"/>
    <p:sldId id="390" r:id="rId25"/>
    <p:sldId id="394" r:id="rId26"/>
    <p:sldId id="393" r:id="rId27"/>
    <p:sldId id="392" r:id="rId28"/>
    <p:sldId id="395" r:id="rId29"/>
    <p:sldId id="399" r:id="rId30"/>
    <p:sldId id="400" r:id="rId31"/>
    <p:sldId id="401" r:id="rId32"/>
    <p:sldId id="402" r:id="rId33"/>
    <p:sldId id="268" r:id="rId34"/>
    <p:sldId id="269" r:id="rId35"/>
    <p:sldId id="270" r:id="rId36"/>
    <p:sldId id="258" r:id="rId37"/>
    <p:sldId id="257" r:id="rId38"/>
    <p:sldId id="267" r:id="rId39"/>
    <p:sldId id="403" r:id="rId40"/>
  </p:sldIdLst>
  <p:sldSz cx="9144000" cy="6858000" type="screen4x3"/>
  <p:notesSz cx="7010400" cy="92964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9F"/>
    <a:srgbClr val="888888"/>
    <a:srgbClr val="878787"/>
    <a:srgbClr val="8C8C8C"/>
    <a:srgbClr val="919191"/>
    <a:srgbClr val="989898"/>
    <a:srgbClr val="9F9F9F"/>
    <a:srgbClr val="F5821F"/>
    <a:srgbClr val="FCDBC0"/>
    <a:srgbClr val="FCD6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3B1346-9874-4F92-943D-9F326F30DE2B}" v="49" dt="2022-12-06T21:22:33.278"/>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p:cViewPr varScale="1">
        <p:scale>
          <a:sx n="72" d="100"/>
          <a:sy n="72" d="100"/>
        </p:scale>
        <p:origin x="72" y="7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6/11/relationships/changesInfo" Target="changesInfos/changesInfo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áš Váňa" userId="29457764-5dc3-4cff-87ce-0a7803acb21f" providerId="ADAL" clId="{EB3B1346-9874-4F92-943D-9F326F30DE2B}"/>
    <pc:docChg chg="undo custSel addSld delSld modSld sldOrd modNotesMaster modHandout">
      <pc:chgData name="Lukáš Váňa" userId="29457764-5dc3-4cff-87ce-0a7803acb21f" providerId="ADAL" clId="{EB3B1346-9874-4F92-943D-9F326F30DE2B}" dt="2022-12-20T10:51:29.101" v="1481" actId="20577"/>
      <pc:docMkLst>
        <pc:docMk/>
      </pc:docMkLst>
      <pc:sldChg chg="modSp add del mod setBg">
        <pc:chgData name="Lukáš Váňa" userId="29457764-5dc3-4cff-87ce-0a7803acb21f" providerId="ADAL" clId="{EB3B1346-9874-4F92-943D-9F326F30DE2B}" dt="2022-12-06T21:12:51.384" v="1336" actId="47"/>
        <pc:sldMkLst>
          <pc:docMk/>
          <pc:sldMk cId="0" sldId="256"/>
        </pc:sldMkLst>
        <pc:grpChg chg="mod">
          <ac:chgData name="Lukáš Váňa" userId="29457764-5dc3-4cff-87ce-0a7803acb21f" providerId="ADAL" clId="{EB3B1346-9874-4F92-943D-9F326F30DE2B}" dt="2022-12-06T21:11:19.515" v="1324" actId="1076"/>
          <ac:grpSpMkLst>
            <pc:docMk/>
            <pc:sldMk cId="0" sldId="256"/>
            <ac:grpSpMk id="4" creationId="{00000000-0000-0000-0000-000000000000}"/>
          </ac:grpSpMkLst>
        </pc:grpChg>
      </pc:sldChg>
      <pc:sldChg chg="modSp add mod">
        <pc:chgData name="Lukáš Váňa" userId="29457764-5dc3-4cff-87ce-0a7803acb21f" providerId="ADAL" clId="{EB3B1346-9874-4F92-943D-9F326F30DE2B}" dt="2022-12-06T21:13:08.700" v="1340" actId="13926"/>
        <pc:sldMkLst>
          <pc:docMk/>
          <pc:sldMk cId="0" sldId="257"/>
        </pc:sldMkLst>
        <pc:spChg chg="mod">
          <ac:chgData name="Lukáš Váňa" userId="29457764-5dc3-4cff-87ce-0a7803acb21f" providerId="ADAL" clId="{EB3B1346-9874-4F92-943D-9F326F30DE2B}" dt="2022-12-06T21:13:08.700" v="1340" actId="13926"/>
          <ac:spMkLst>
            <pc:docMk/>
            <pc:sldMk cId="0" sldId="257"/>
            <ac:spMk id="21" creationId="{00000000-0000-0000-0000-000000000000}"/>
          </ac:spMkLst>
        </pc:spChg>
      </pc:sldChg>
      <pc:sldChg chg="modSp add mod ord setBg">
        <pc:chgData name="Lukáš Váňa" userId="29457764-5dc3-4cff-87ce-0a7803acb21f" providerId="ADAL" clId="{EB3B1346-9874-4F92-943D-9F326F30DE2B}" dt="2022-12-06T21:20:59.270" v="1370" actId="20577"/>
        <pc:sldMkLst>
          <pc:docMk/>
          <pc:sldMk cId="0" sldId="258"/>
        </pc:sldMkLst>
        <pc:spChg chg="mod">
          <ac:chgData name="Lukáš Váňa" userId="29457764-5dc3-4cff-87ce-0a7803acb21f" providerId="ADAL" clId="{EB3B1346-9874-4F92-943D-9F326F30DE2B}" dt="2022-12-06T21:20:47.045" v="1366" actId="20577"/>
          <ac:spMkLst>
            <pc:docMk/>
            <pc:sldMk cId="0" sldId="258"/>
            <ac:spMk id="5" creationId="{00000000-0000-0000-0000-000000000000}"/>
          </ac:spMkLst>
        </pc:spChg>
        <pc:spChg chg="mod">
          <ac:chgData name="Lukáš Váňa" userId="29457764-5dc3-4cff-87ce-0a7803acb21f" providerId="ADAL" clId="{EB3B1346-9874-4F92-943D-9F326F30DE2B}" dt="2022-12-06T21:20:56.009" v="1368" actId="20577"/>
          <ac:spMkLst>
            <pc:docMk/>
            <pc:sldMk cId="0" sldId="258"/>
            <ac:spMk id="9" creationId="{00000000-0000-0000-0000-000000000000}"/>
          </ac:spMkLst>
        </pc:spChg>
        <pc:spChg chg="mod">
          <ac:chgData name="Lukáš Váňa" userId="29457764-5dc3-4cff-87ce-0a7803acb21f" providerId="ADAL" clId="{EB3B1346-9874-4F92-943D-9F326F30DE2B}" dt="2022-12-06T21:20:59.270" v="1370" actId="20577"/>
          <ac:spMkLst>
            <pc:docMk/>
            <pc:sldMk cId="0" sldId="258"/>
            <ac:spMk id="13" creationId="{00000000-0000-0000-0000-000000000000}"/>
          </ac:spMkLst>
        </pc:spChg>
        <pc:spChg chg="mod">
          <ac:chgData name="Lukáš Váňa" userId="29457764-5dc3-4cff-87ce-0a7803acb21f" providerId="ADAL" clId="{EB3B1346-9874-4F92-943D-9F326F30DE2B}" dt="2022-12-06T21:20:42.141" v="1362" actId="20577"/>
          <ac:spMkLst>
            <pc:docMk/>
            <pc:sldMk cId="0" sldId="258"/>
            <ac:spMk id="17" creationId="{00000000-0000-0000-0000-000000000000}"/>
          </ac:spMkLst>
        </pc:spChg>
        <pc:picChg chg="mod">
          <ac:chgData name="Lukáš Váňa" userId="29457764-5dc3-4cff-87ce-0a7803acb21f" providerId="ADAL" clId="{EB3B1346-9874-4F92-943D-9F326F30DE2B}" dt="2022-12-06T21:14:39.972" v="1350" actId="1076"/>
          <ac:picMkLst>
            <pc:docMk/>
            <pc:sldMk cId="0" sldId="258"/>
            <ac:picMk id="7" creationId="{00000000-0000-0000-0000-000000000000}"/>
          </ac:picMkLst>
        </pc:picChg>
      </pc:sldChg>
      <pc:sldChg chg="modSp add del mod setBg">
        <pc:chgData name="Lukáš Váňa" userId="29457764-5dc3-4cff-87ce-0a7803acb21f" providerId="ADAL" clId="{EB3B1346-9874-4F92-943D-9F326F30DE2B}" dt="2022-12-06T21:12:48.763" v="1335" actId="47"/>
        <pc:sldMkLst>
          <pc:docMk/>
          <pc:sldMk cId="0" sldId="265"/>
        </pc:sldMkLst>
        <pc:spChg chg="mod">
          <ac:chgData name="Lukáš Váňa" userId="29457764-5dc3-4cff-87ce-0a7803acb21f" providerId="ADAL" clId="{EB3B1346-9874-4F92-943D-9F326F30DE2B}" dt="2022-12-06T21:12:14.076" v="1330" actId="207"/>
          <ac:spMkLst>
            <pc:docMk/>
            <pc:sldMk cId="0" sldId="265"/>
            <ac:spMk id="3" creationId="{00000000-0000-0000-0000-000000000000}"/>
          </ac:spMkLst>
        </pc:spChg>
        <pc:spChg chg="mod">
          <ac:chgData name="Lukáš Váňa" userId="29457764-5dc3-4cff-87ce-0a7803acb21f" providerId="ADAL" clId="{EB3B1346-9874-4F92-943D-9F326F30DE2B}" dt="2022-12-06T21:12:19.018" v="1331" actId="207"/>
          <ac:spMkLst>
            <pc:docMk/>
            <pc:sldMk cId="0" sldId="265"/>
            <ac:spMk id="4" creationId="{00000000-0000-0000-0000-000000000000}"/>
          </ac:spMkLst>
        </pc:spChg>
        <pc:grpChg chg="mod">
          <ac:chgData name="Lukáš Váňa" userId="29457764-5dc3-4cff-87ce-0a7803acb21f" providerId="ADAL" clId="{EB3B1346-9874-4F92-943D-9F326F30DE2B}" dt="2022-12-06T21:12:06.070" v="1329" actId="1076"/>
          <ac:grpSpMkLst>
            <pc:docMk/>
            <pc:sldMk cId="0" sldId="265"/>
            <ac:grpSpMk id="2" creationId="{00000000-0000-0000-0000-000000000000}"/>
          </ac:grpSpMkLst>
        </pc:grpChg>
        <pc:picChg chg="mod">
          <ac:chgData name="Lukáš Váňa" userId="29457764-5dc3-4cff-87ce-0a7803acb21f" providerId="ADAL" clId="{EB3B1346-9874-4F92-943D-9F326F30DE2B}" dt="2022-12-06T21:12:45.209" v="1334" actId="1076"/>
          <ac:picMkLst>
            <pc:docMk/>
            <pc:sldMk cId="0" sldId="265"/>
            <ac:picMk id="7" creationId="{00000000-0000-0000-0000-000000000000}"/>
          </ac:picMkLst>
        </pc:picChg>
        <pc:picChg chg="mod">
          <ac:chgData name="Lukáš Váňa" userId="29457764-5dc3-4cff-87ce-0a7803acb21f" providerId="ADAL" clId="{EB3B1346-9874-4F92-943D-9F326F30DE2B}" dt="2022-12-06T21:12:25.948" v="1332" actId="1076"/>
          <ac:picMkLst>
            <pc:docMk/>
            <pc:sldMk cId="0" sldId="265"/>
            <ac:picMk id="8" creationId="{00000000-0000-0000-0000-000000000000}"/>
          </ac:picMkLst>
        </pc:picChg>
      </pc:sldChg>
      <pc:sldChg chg="add ord">
        <pc:chgData name="Lukáš Váňa" userId="29457764-5dc3-4cff-87ce-0a7803acb21f" providerId="ADAL" clId="{EB3B1346-9874-4F92-943D-9F326F30DE2B}" dt="2022-12-06T21:13:57.716" v="1343"/>
        <pc:sldMkLst>
          <pc:docMk/>
          <pc:sldMk cId="0" sldId="267"/>
        </pc:sldMkLst>
      </pc:sldChg>
      <pc:sldChg chg="add">
        <pc:chgData name="Lukáš Váňa" userId="29457764-5dc3-4cff-87ce-0a7803acb21f" providerId="ADAL" clId="{EB3B1346-9874-4F92-943D-9F326F30DE2B}" dt="2022-12-06T21:17:37.410" v="1351"/>
        <pc:sldMkLst>
          <pc:docMk/>
          <pc:sldMk cId="2703865749" sldId="268"/>
        </pc:sldMkLst>
      </pc:sldChg>
      <pc:sldChg chg="add">
        <pc:chgData name="Lukáš Váňa" userId="29457764-5dc3-4cff-87ce-0a7803acb21f" providerId="ADAL" clId="{EB3B1346-9874-4F92-943D-9F326F30DE2B}" dt="2022-12-06T21:19:38.889" v="1357"/>
        <pc:sldMkLst>
          <pc:docMk/>
          <pc:sldMk cId="3568154428" sldId="269"/>
        </pc:sldMkLst>
      </pc:sldChg>
      <pc:sldChg chg="add">
        <pc:chgData name="Lukáš Váňa" userId="29457764-5dc3-4cff-87ce-0a7803acb21f" providerId="ADAL" clId="{EB3B1346-9874-4F92-943D-9F326F30DE2B}" dt="2022-12-06T21:19:44.916" v="1358"/>
        <pc:sldMkLst>
          <pc:docMk/>
          <pc:sldMk cId="1996229368" sldId="270"/>
        </pc:sldMkLst>
      </pc:sldChg>
      <pc:sldChg chg="modSp mod">
        <pc:chgData name="Lukáš Váňa" userId="29457764-5dc3-4cff-87ce-0a7803acb21f" providerId="ADAL" clId="{EB3B1346-9874-4F92-943D-9F326F30DE2B}" dt="2022-12-06T20:30:28.058" v="776" actId="12"/>
        <pc:sldMkLst>
          <pc:docMk/>
          <pc:sldMk cId="1545289586" sldId="280"/>
        </pc:sldMkLst>
        <pc:spChg chg="mod">
          <ac:chgData name="Lukáš Váňa" userId="29457764-5dc3-4cff-87ce-0a7803acb21f" providerId="ADAL" clId="{EB3B1346-9874-4F92-943D-9F326F30DE2B}" dt="2022-12-06T20:29:28.926" v="753" actId="20577"/>
          <ac:spMkLst>
            <pc:docMk/>
            <pc:sldMk cId="1545289586" sldId="280"/>
            <ac:spMk id="2" creationId="{00000000-0000-0000-0000-000000000000}"/>
          </ac:spMkLst>
        </pc:spChg>
        <pc:spChg chg="mod">
          <ac:chgData name="Lukáš Váňa" userId="29457764-5dc3-4cff-87ce-0a7803acb21f" providerId="ADAL" clId="{EB3B1346-9874-4F92-943D-9F326F30DE2B}" dt="2022-12-06T20:30:28.058" v="776" actId="12"/>
          <ac:spMkLst>
            <pc:docMk/>
            <pc:sldMk cId="1545289586" sldId="280"/>
            <ac:spMk id="3" creationId="{00000000-0000-0000-0000-000000000000}"/>
          </ac:spMkLst>
        </pc:spChg>
      </pc:sldChg>
      <pc:sldChg chg="del">
        <pc:chgData name="Lukáš Váňa" userId="29457764-5dc3-4cff-87ce-0a7803acb21f" providerId="ADAL" clId="{EB3B1346-9874-4F92-943D-9F326F30DE2B}" dt="2022-12-06T21:21:24.659" v="1374" actId="47"/>
        <pc:sldMkLst>
          <pc:docMk/>
          <pc:sldMk cId="4034600660" sldId="281"/>
        </pc:sldMkLst>
      </pc:sldChg>
      <pc:sldChg chg="del">
        <pc:chgData name="Lukáš Váňa" userId="29457764-5dc3-4cff-87ce-0a7803acb21f" providerId="ADAL" clId="{EB3B1346-9874-4F92-943D-9F326F30DE2B}" dt="2022-12-06T21:21:26.845" v="1375" actId="47"/>
        <pc:sldMkLst>
          <pc:docMk/>
          <pc:sldMk cId="3847109665" sldId="282"/>
        </pc:sldMkLst>
      </pc:sldChg>
      <pc:sldChg chg="del">
        <pc:chgData name="Lukáš Váňa" userId="29457764-5dc3-4cff-87ce-0a7803acb21f" providerId="ADAL" clId="{EB3B1346-9874-4F92-943D-9F326F30DE2B}" dt="2022-12-06T21:21:28.870" v="1376" actId="47"/>
        <pc:sldMkLst>
          <pc:docMk/>
          <pc:sldMk cId="1521464953" sldId="283"/>
        </pc:sldMkLst>
      </pc:sldChg>
      <pc:sldChg chg="del">
        <pc:chgData name="Lukáš Váňa" userId="29457764-5dc3-4cff-87ce-0a7803acb21f" providerId="ADAL" clId="{EB3B1346-9874-4F92-943D-9F326F30DE2B}" dt="2022-12-06T21:21:31.958" v="1378" actId="47"/>
        <pc:sldMkLst>
          <pc:docMk/>
          <pc:sldMk cId="2594859797" sldId="284"/>
        </pc:sldMkLst>
      </pc:sldChg>
      <pc:sldChg chg="del">
        <pc:chgData name="Lukáš Váňa" userId="29457764-5dc3-4cff-87ce-0a7803acb21f" providerId="ADAL" clId="{EB3B1346-9874-4F92-943D-9F326F30DE2B}" dt="2022-12-06T21:21:33.306" v="1379" actId="47"/>
        <pc:sldMkLst>
          <pc:docMk/>
          <pc:sldMk cId="1683826736" sldId="285"/>
        </pc:sldMkLst>
      </pc:sldChg>
      <pc:sldChg chg="del">
        <pc:chgData name="Lukáš Váňa" userId="29457764-5dc3-4cff-87ce-0a7803acb21f" providerId="ADAL" clId="{EB3B1346-9874-4F92-943D-9F326F30DE2B}" dt="2022-12-06T21:21:36.382" v="1381" actId="47"/>
        <pc:sldMkLst>
          <pc:docMk/>
          <pc:sldMk cId="3460803922" sldId="286"/>
        </pc:sldMkLst>
      </pc:sldChg>
      <pc:sldChg chg="del">
        <pc:chgData name="Lukáš Váňa" userId="29457764-5dc3-4cff-87ce-0a7803acb21f" providerId="ADAL" clId="{EB3B1346-9874-4F92-943D-9F326F30DE2B}" dt="2022-12-06T21:21:38.001" v="1382" actId="47"/>
        <pc:sldMkLst>
          <pc:docMk/>
          <pc:sldMk cId="3345738213" sldId="287"/>
        </pc:sldMkLst>
      </pc:sldChg>
      <pc:sldChg chg="del">
        <pc:chgData name="Lukáš Váňa" userId="29457764-5dc3-4cff-87ce-0a7803acb21f" providerId="ADAL" clId="{EB3B1346-9874-4F92-943D-9F326F30DE2B}" dt="2022-12-06T21:21:41.157" v="1384" actId="47"/>
        <pc:sldMkLst>
          <pc:docMk/>
          <pc:sldMk cId="4209665137" sldId="288"/>
        </pc:sldMkLst>
      </pc:sldChg>
      <pc:sldChg chg="del">
        <pc:chgData name="Lukáš Váňa" userId="29457764-5dc3-4cff-87ce-0a7803acb21f" providerId="ADAL" clId="{EB3B1346-9874-4F92-943D-9F326F30DE2B}" dt="2022-12-06T21:21:43.894" v="1386" actId="47"/>
        <pc:sldMkLst>
          <pc:docMk/>
          <pc:sldMk cId="2770039136" sldId="289"/>
        </pc:sldMkLst>
      </pc:sldChg>
      <pc:sldChg chg="del">
        <pc:chgData name="Lukáš Váňa" userId="29457764-5dc3-4cff-87ce-0a7803acb21f" providerId="ADAL" clId="{EB3B1346-9874-4F92-943D-9F326F30DE2B}" dt="2022-12-06T21:21:45.127" v="1387" actId="47"/>
        <pc:sldMkLst>
          <pc:docMk/>
          <pc:sldMk cId="843986558" sldId="290"/>
        </pc:sldMkLst>
      </pc:sldChg>
      <pc:sldChg chg="del">
        <pc:chgData name="Lukáš Váňa" userId="29457764-5dc3-4cff-87ce-0a7803acb21f" providerId="ADAL" clId="{EB3B1346-9874-4F92-943D-9F326F30DE2B}" dt="2022-12-06T21:21:46.615" v="1388" actId="47"/>
        <pc:sldMkLst>
          <pc:docMk/>
          <pc:sldMk cId="1548161186" sldId="291"/>
        </pc:sldMkLst>
      </pc:sldChg>
      <pc:sldChg chg="del">
        <pc:chgData name="Lukáš Váňa" userId="29457764-5dc3-4cff-87ce-0a7803acb21f" providerId="ADAL" clId="{EB3B1346-9874-4F92-943D-9F326F30DE2B}" dt="2022-12-06T21:21:47.833" v="1389" actId="47"/>
        <pc:sldMkLst>
          <pc:docMk/>
          <pc:sldMk cId="1599686388" sldId="292"/>
        </pc:sldMkLst>
      </pc:sldChg>
      <pc:sldChg chg="del">
        <pc:chgData name="Lukáš Váňa" userId="29457764-5dc3-4cff-87ce-0a7803acb21f" providerId="ADAL" clId="{EB3B1346-9874-4F92-943D-9F326F30DE2B}" dt="2022-12-06T21:21:50.739" v="1391" actId="47"/>
        <pc:sldMkLst>
          <pc:docMk/>
          <pc:sldMk cId="1791561676" sldId="293"/>
        </pc:sldMkLst>
      </pc:sldChg>
      <pc:sldChg chg="del">
        <pc:chgData name="Lukáš Váňa" userId="29457764-5dc3-4cff-87ce-0a7803acb21f" providerId="ADAL" clId="{EB3B1346-9874-4F92-943D-9F326F30DE2B}" dt="2022-12-06T21:21:52.780" v="1392" actId="47"/>
        <pc:sldMkLst>
          <pc:docMk/>
          <pc:sldMk cId="380918198" sldId="294"/>
        </pc:sldMkLst>
      </pc:sldChg>
      <pc:sldChg chg="del">
        <pc:chgData name="Lukáš Váňa" userId="29457764-5dc3-4cff-87ce-0a7803acb21f" providerId="ADAL" clId="{EB3B1346-9874-4F92-943D-9F326F30DE2B}" dt="2022-12-06T21:21:54.982" v="1393" actId="47"/>
        <pc:sldMkLst>
          <pc:docMk/>
          <pc:sldMk cId="3986210236" sldId="295"/>
        </pc:sldMkLst>
      </pc:sldChg>
      <pc:sldChg chg="del">
        <pc:chgData name="Lukáš Váňa" userId="29457764-5dc3-4cff-87ce-0a7803acb21f" providerId="ADAL" clId="{EB3B1346-9874-4F92-943D-9F326F30DE2B}" dt="2022-12-06T21:22:18.736" v="1459" actId="47"/>
        <pc:sldMkLst>
          <pc:docMk/>
          <pc:sldMk cId="4293324540" sldId="296"/>
        </pc:sldMkLst>
      </pc:sldChg>
      <pc:sldChg chg="del">
        <pc:chgData name="Lukáš Váňa" userId="29457764-5dc3-4cff-87ce-0a7803acb21f" providerId="ADAL" clId="{EB3B1346-9874-4F92-943D-9F326F30DE2B}" dt="2022-12-06T21:22:18.019" v="1458" actId="47"/>
        <pc:sldMkLst>
          <pc:docMk/>
          <pc:sldMk cId="325279704" sldId="297"/>
        </pc:sldMkLst>
      </pc:sldChg>
      <pc:sldChg chg="del">
        <pc:chgData name="Lukáš Váňa" userId="29457764-5dc3-4cff-87ce-0a7803acb21f" providerId="ADAL" clId="{EB3B1346-9874-4F92-943D-9F326F30DE2B}" dt="2022-12-06T21:22:17.050" v="1457" actId="47"/>
        <pc:sldMkLst>
          <pc:docMk/>
          <pc:sldMk cId="935554314" sldId="298"/>
        </pc:sldMkLst>
      </pc:sldChg>
      <pc:sldChg chg="del">
        <pc:chgData name="Lukáš Váňa" userId="29457764-5dc3-4cff-87ce-0a7803acb21f" providerId="ADAL" clId="{EB3B1346-9874-4F92-943D-9F326F30DE2B}" dt="2022-12-06T21:22:16.169" v="1455" actId="47"/>
        <pc:sldMkLst>
          <pc:docMk/>
          <pc:sldMk cId="1077934599" sldId="299"/>
        </pc:sldMkLst>
      </pc:sldChg>
      <pc:sldChg chg="del">
        <pc:chgData name="Lukáš Váňa" userId="29457764-5dc3-4cff-87ce-0a7803acb21f" providerId="ADAL" clId="{EB3B1346-9874-4F92-943D-9F326F30DE2B}" dt="2022-12-06T21:22:15.717" v="1454" actId="47"/>
        <pc:sldMkLst>
          <pc:docMk/>
          <pc:sldMk cId="2770737786" sldId="300"/>
        </pc:sldMkLst>
      </pc:sldChg>
      <pc:sldChg chg="del">
        <pc:chgData name="Lukáš Váňa" userId="29457764-5dc3-4cff-87ce-0a7803acb21f" providerId="ADAL" clId="{EB3B1346-9874-4F92-943D-9F326F30DE2B}" dt="2022-12-06T21:22:15.231" v="1453" actId="47"/>
        <pc:sldMkLst>
          <pc:docMk/>
          <pc:sldMk cId="3056721561" sldId="301"/>
        </pc:sldMkLst>
      </pc:sldChg>
      <pc:sldChg chg="del">
        <pc:chgData name="Lukáš Váňa" userId="29457764-5dc3-4cff-87ce-0a7803acb21f" providerId="ADAL" clId="{EB3B1346-9874-4F92-943D-9F326F30DE2B}" dt="2022-12-06T21:22:16.618" v="1456" actId="47"/>
        <pc:sldMkLst>
          <pc:docMk/>
          <pc:sldMk cId="1428544824" sldId="302"/>
        </pc:sldMkLst>
      </pc:sldChg>
      <pc:sldChg chg="del">
        <pc:chgData name="Lukáš Váňa" userId="29457764-5dc3-4cff-87ce-0a7803acb21f" providerId="ADAL" clId="{EB3B1346-9874-4F92-943D-9F326F30DE2B}" dt="2022-12-06T21:22:14.877" v="1452" actId="47"/>
        <pc:sldMkLst>
          <pc:docMk/>
          <pc:sldMk cId="3629231886" sldId="303"/>
        </pc:sldMkLst>
      </pc:sldChg>
      <pc:sldChg chg="del">
        <pc:chgData name="Lukáš Váňa" userId="29457764-5dc3-4cff-87ce-0a7803acb21f" providerId="ADAL" clId="{EB3B1346-9874-4F92-943D-9F326F30DE2B}" dt="2022-12-06T21:22:14.260" v="1451" actId="47"/>
        <pc:sldMkLst>
          <pc:docMk/>
          <pc:sldMk cId="3929802897" sldId="304"/>
        </pc:sldMkLst>
      </pc:sldChg>
      <pc:sldChg chg="del">
        <pc:chgData name="Lukáš Váňa" userId="29457764-5dc3-4cff-87ce-0a7803acb21f" providerId="ADAL" clId="{EB3B1346-9874-4F92-943D-9F326F30DE2B}" dt="2022-12-06T21:22:14.028" v="1450" actId="47"/>
        <pc:sldMkLst>
          <pc:docMk/>
          <pc:sldMk cId="1647925332" sldId="305"/>
        </pc:sldMkLst>
      </pc:sldChg>
      <pc:sldChg chg="del">
        <pc:chgData name="Lukáš Váňa" userId="29457764-5dc3-4cff-87ce-0a7803acb21f" providerId="ADAL" clId="{EB3B1346-9874-4F92-943D-9F326F30DE2B}" dt="2022-12-06T21:22:13.373" v="1449" actId="47"/>
        <pc:sldMkLst>
          <pc:docMk/>
          <pc:sldMk cId="2002256239" sldId="306"/>
        </pc:sldMkLst>
      </pc:sldChg>
      <pc:sldChg chg="del">
        <pc:chgData name="Lukáš Váňa" userId="29457764-5dc3-4cff-87ce-0a7803acb21f" providerId="ADAL" clId="{EB3B1346-9874-4F92-943D-9F326F30DE2B}" dt="2022-12-06T21:22:13.141" v="1448" actId="47"/>
        <pc:sldMkLst>
          <pc:docMk/>
          <pc:sldMk cId="2808015163" sldId="308"/>
        </pc:sldMkLst>
      </pc:sldChg>
      <pc:sldChg chg="del">
        <pc:chgData name="Lukáš Váňa" userId="29457764-5dc3-4cff-87ce-0a7803acb21f" providerId="ADAL" clId="{EB3B1346-9874-4F92-943D-9F326F30DE2B}" dt="2022-12-06T21:22:12.903" v="1447" actId="47"/>
        <pc:sldMkLst>
          <pc:docMk/>
          <pc:sldMk cId="718409062" sldId="309"/>
        </pc:sldMkLst>
      </pc:sldChg>
      <pc:sldChg chg="del">
        <pc:chgData name="Lukáš Váňa" userId="29457764-5dc3-4cff-87ce-0a7803acb21f" providerId="ADAL" clId="{EB3B1346-9874-4F92-943D-9F326F30DE2B}" dt="2022-12-06T21:22:12.640" v="1446" actId="47"/>
        <pc:sldMkLst>
          <pc:docMk/>
          <pc:sldMk cId="1591517630" sldId="310"/>
        </pc:sldMkLst>
      </pc:sldChg>
      <pc:sldChg chg="del">
        <pc:chgData name="Lukáš Váňa" userId="29457764-5dc3-4cff-87ce-0a7803acb21f" providerId="ADAL" clId="{EB3B1346-9874-4F92-943D-9F326F30DE2B}" dt="2022-12-06T21:22:11.938" v="1445" actId="47"/>
        <pc:sldMkLst>
          <pc:docMk/>
          <pc:sldMk cId="1171545288" sldId="311"/>
        </pc:sldMkLst>
      </pc:sldChg>
      <pc:sldChg chg="del">
        <pc:chgData name="Lukáš Váňa" userId="29457764-5dc3-4cff-87ce-0a7803acb21f" providerId="ADAL" clId="{EB3B1346-9874-4F92-943D-9F326F30DE2B}" dt="2022-12-06T21:22:11.685" v="1444" actId="47"/>
        <pc:sldMkLst>
          <pc:docMk/>
          <pc:sldMk cId="928350195" sldId="312"/>
        </pc:sldMkLst>
      </pc:sldChg>
      <pc:sldChg chg="del">
        <pc:chgData name="Lukáš Váňa" userId="29457764-5dc3-4cff-87ce-0a7803acb21f" providerId="ADAL" clId="{EB3B1346-9874-4F92-943D-9F326F30DE2B}" dt="2022-12-06T21:22:11.461" v="1443" actId="47"/>
        <pc:sldMkLst>
          <pc:docMk/>
          <pc:sldMk cId="4142543856" sldId="313"/>
        </pc:sldMkLst>
      </pc:sldChg>
      <pc:sldChg chg="del">
        <pc:chgData name="Lukáš Váňa" userId="29457764-5dc3-4cff-87ce-0a7803acb21f" providerId="ADAL" clId="{EB3B1346-9874-4F92-943D-9F326F30DE2B}" dt="2022-12-06T21:22:11.007" v="1441" actId="47"/>
        <pc:sldMkLst>
          <pc:docMk/>
          <pc:sldMk cId="2528139045" sldId="314"/>
        </pc:sldMkLst>
      </pc:sldChg>
      <pc:sldChg chg="del">
        <pc:chgData name="Lukáš Váňa" userId="29457764-5dc3-4cff-87ce-0a7803acb21f" providerId="ADAL" clId="{EB3B1346-9874-4F92-943D-9F326F30DE2B}" dt="2022-12-06T21:22:10.792" v="1440" actId="47"/>
        <pc:sldMkLst>
          <pc:docMk/>
          <pc:sldMk cId="4286228071" sldId="315"/>
        </pc:sldMkLst>
      </pc:sldChg>
      <pc:sldChg chg="del">
        <pc:chgData name="Lukáš Váňa" userId="29457764-5dc3-4cff-87ce-0a7803acb21f" providerId="ADAL" clId="{EB3B1346-9874-4F92-943D-9F326F30DE2B}" dt="2022-12-06T21:22:10.584" v="1439" actId="47"/>
        <pc:sldMkLst>
          <pc:docMk/>
          <pc:sldMk cId="841627827" sldId="316"/>
        </pc:sldMkLst>
      </pc:sldChg>
      <pc:sldChg chg="del">
        <pc:chgData name="Lukáš Váňa" userId="29457764-5dc3-4cff-87ce-0a7803acb21f" providerId="ADAL" clId="{EB3B1346-9874-4F92-943D-9F326F30DE2B}" dt="2022-12-06T21:22:10.384" v="1438" actId="47"/>
        <pc:sldMkLst>
          <pc:docMk/>
          <pc:sldMk cId="3447247363" sldId="317"/>
        </pc:sldMkLst>
      </pc:sldChg>
      <pc:sldChg chg="del">
        <pc:chgData name="Lukáš Váňa" userId="29457764-5dc3-4cff-87ce-0a7803acb21f" providerId="ADAL" clId="{EB3B1346-9874-4F92-943D-9F326F30DE2B}" dt="2022-12-06T21:22:09.968" v="1436" actId="47"/>
        <pc:sldMkLst>
          <pc:docMk/>
          <pc:sldMk cId="1975510202" sldId="318"/>
        </pc:sldMkLst>
      </pc:sldChg>
      <pc:sldChg chg="del">
        <pc:chgData name="Lukáš Váňa" userId="29457764-5dc3-4cff-87ce-0a7803acb21f" providerId="ADAL" clId="{EB3B1346-9874-4F92-943D-9F326F30DE2B}" dt="2022-12-06T21:22:09.437" v="1435" actId="47"/>
        <pc:sldMkLst>
          <pc:docMk/>
          <pc:sldMk cId="2984216383" sldId="319"/>
        </pc:sldMkLst>
      </pc:sldChg>
      <pc:sldChg chg="del">
        <pc:chgData name="Lukáš Váňa" userId="29457764-5dc3-4cff-87ce-0a7803acb21f" providerId="ADAL" clId="{EB3B1346-9874-4F92-943D-9F326F30DE2B}" dt="2022-12-06T21:22:08.836" v="1434" actId="47"/>
        <pc:sldMkLst>
          <pc:docMk/>
          <pc:sldMk cId="2102927957" sldId="320"/>
        </pc:sldMkLst>
      </pc:sldChg>
      <pc:sldChg chg="del">
        <pc:chgData name="Lukáš Váňa" userId="29457764-5dc3-4cff-87ce-0a7803acb21f" providerId="ADAL" clId="{EB3B1346-9874-4F92-943D-9F326F30DE2B}" dt="2022-12-06T21:22:08.604" v="1433" actId="47"/>
        <pc:sldMkLst>
          <pc:docMk/>
          <pc:sldMk cId="2657004352" sldId="321"/>
        </pc:sldMkLst>
      </pc:sldChg>
      <pc:sldChg chg="del">
        <pc:chgData name="Lukáš Váňa" userId="29457764-5dc3-4cff-87ce-0a7803acb21f" providerId="ADAL" clId="{EB3B1346-9874-4F92-943D-9F326F30DE2B}" dt="2022-12-06T21:22:00.555" v="1394" actId="47"/>
        <pc:sldMkLst>
          <pc:docMk/>
          <pc:sldMk cId="2679968354" sldId="322"/>
        </pc:sldMkLst>
      </pc:sldChg>
      <pc:sldChg chg="del">
        <pc:chgData name="Lukáš Váňa" userId="29457764-5dc3-4cff-87ce-0a7803acb21f" providerId="ADAL" clId="{EB3B1346-9874-4F92-943D-9F326F30DE2B}" dt="2022-12-06T21:22:00.756" v="1395" actId="47"/>
        <pc:sldMkLst>
          <pc:docMk/>
          <pc:sldMk cId="1069604238" sldId="323"/>
        </pc:sldMkLst>
      </pc:sldChg>
      <pc:sldChg chg="del">
        <pc:chgData name="Lukáš Váňa" userId="29457764-5dc3-4cff-87ce-0a7803acb21f" providerId="ADAL" clId="{EB3B1346-9874-4F92-943D-9F326F30DE2B}" dt="2022-12-06T21:22:01.078" v="1397" actId="47"/>
        <pc:sldMkLst>
          <pc:docMk/>
          <pc:sldMk cId="575279619" sldId="324"/>
        </pc:sldMkLst>
      </pc:sldChg>
      <pc:sldChg chg="del">
        <pc:chgData name="Lukáš Váňa" userId="29457764-5dc3-4cff-87ce-0a7803acb21f" providerId="ADAL" clId="{EB3B1346-9874-4F92-943D-9F326F30DE2B}" dt="2022-12-06T21:22:01.256" v="1398" actId="47"/>
        <pc:sldMkLst>
          <pc:docMk/>
          <pc:sldMk cId="1260806069" sldId="325"/>
        </pc:sldMkLst>
      </pc:sldChg>
      <pc:sldChg chg="del">
        <pc:chgData name="Lukáš Váňa" userId="29457764-5dc3-4cff-87ce-0a7803acb21f" providerId="ADAL" clId="{EB3B1346-9874-4F92-943D-9F326F30DE2B}" dt="2022-12-06T21:22:01.394" v="1399" actId="47"/>
        <pc:sldMkLst>
          <pc:docMk/>
          <pc:sldMk cId="3084096843" sldId="326"/>
        </pc:sldMkLst>
      </pc:sldChg>
      <pc:sldChg chg="del">
        <pc:chgData name="Lukáš Váňa" userId="29457764-5dc3-4cff-87ce-0a7803acb21f" providerId="ADAL" clId="{EB3B1346-9874-4F92-943D-9F326F30DE2B}" dt="2022-12-06T21:22:01.556" v="1400" actId="47"/>
        <pc:sldMkLst>
          <pc:docMk/>
          <pc:sldMk cId="3459965495" sldId="327"/>
        </pc:sldMkLst>
      </pc:sldChg>
      <pc:sldChg chg="del">
        <pc:chgData name="Lukáš Váňa" userId="29457764-5dc3-4cff-87ce-0a7803acb21f" providerId="ADAL" clId="{EB3B1346-9874-4F92-943D-9F326F30DE2B}" dt="2022-12-06T21:22:01.710" v="1401" actId="47"/>
        <pc:sldMkLst>
          <pc:docMk/>
          <pc:sldMk cId="2128054724" sldId="328"/>
        </pc:sldMkLst>
      </pc:sldChg>
      <pc:sldChg chg="del">
        <pc:chgData name="Lukáš Váňa" userId="29457764-5dc3-4cff-87ce-0a7803acb21f" providerId="ADAL" clId="{EB3B1346-9874-4F92-943D-9F326F30DE2B}" dt="2022-12-06T21:22:01.879" v="1402" actId="47"/>
        <pc:sldMkLst>
          <pc:docMk/>
          <pc:sldMk cId="1690918905" sldId="329"/>
        </pc:sldMkLst>
      </pc:sldChg>
      <pc:sldChg chg="del">
        <pc:chgData name="Lukáš Váňa" userId="29457764-5dc3-4cff-87ce-0a7803acb21f" providerId="ADAL" clId="{EB3B1346-9874-4F92-943D-9F326F30DE2B}" dt="2022-12-06T21:22:02.026" v="1403" actId="47"/>
        <pc:sldMkLst>
          <pc:docMk/>
          <pc:sldMk cId="2148804590" sldId="330"/>
        </pc:sldMkLst>
      </pc:sldChg>
      <pc:sldChg chg="del">
        <pc:chgData name="Lukáš Váňa" userId="29457764-5dc3-4cff-87ce-0a7803acb21f" providerId="ADAL" clId="{EB3B1346-9874-4F92-943D-9F326F30DE2B}" dt="2022-12-06T21:22:02.194" v="1404" actId="47"/>
        <pc:sldMkLst>
          <pc:docMk/>
          <pc:sldMk cId="3017254732" sldId="331"/>
        </pc:sldMkLst>
      </pc:sldChg>
      <pc:sldChg chg="del">
        <pc:chgData name="Lukáš Váňa" userId="29457764-5dc3-4cff-87ce-0a7803acb21f" providerId="ADAL" clId="{EB3B1346-9874-4F92-943D-9F326F30DE2B}" dt="2022-12-06T21:22:02.379" v="1405" actId="47"/>
        <pc:sldMkLst>
          <pc:docMk/>
          <pc:sldMk cId="1819012430" sldId="332"/>
        </pc:sldMkLst>
      </pc:sldChg>
      <pc:sldChg chg="del">
        <pc:chgData name="Lukáš Váňa" userId="29457764-5dc3-4cff-87ce-0a7803acb21f" providerId="ADAL" clId="{EB3B1346-9874-4F92-943D-9F326F30DE2B}" dt="2022-12-06T21:22:02.533" v="1406" actId="47"/>
        <pc:sldMkLst>
          <pc:docMk/>
          <pc:sldMk cId="394541330" sldId="333"/>
        </pc:sldMkLst>
      </pc:sldChg>
      <pc:sldChg chg="del">
        <pc:chgData name="Lukáš Váňa" userId="29457764-5dc3-4cff-87ce-0a7803acb21f" providerId="ADAL" clId="{EB3B1346-9874-4F92-943D-9F326F30DE2B}" dt="2022-12-06T21:22:03.343" v="1408" actId="47"/>
        <pc:sldMkLst>
          <pc:docMk/>
          <pc:sldMk cId="1582589028" sldId="334"/>
        </pc:sldMkLst>
      </pc:sldChg>
      <pc:sldChg chg="del">
        <pc:chgData name="Lukáš Váňa" userId="29457764-5dc3-4cff-87ce-0a7803acb21f" providerId="ADAL" clId="{EB3B1346-9874-4F92-943D-9F326F30DE2B}" dt="2022-12-06T21:22:03.559" v="1409" actId="47"/>
        <pc:sldMkLst>
          <pc:docMk/>
          <pc:sldMk cId="3756432513" sldId="335"/>
        </pc:sldMkLst>
      </pc:sldChg>
      <pc:sldChg chg="del">
        <pc:chgData name="Lukáš Váňa" userId="29457764-5dc3-4cff-87ce-0a7803acb21f" providerId="ADAL" clId="{EB3B1346-9874-4F92-943D-9F326F30DE2B}" dt="2022-12-06T21:22:03.781" v="1410" actId="47"/>
        <pc:sldMkLst>
          <pc:docMk/>
          <pc:sldMk cId="2245620268" sldId="336"/>
        </pc:sldMkLst>
      </pc:sldChg>
      <pc:sldChg chg="del">
        <pc:chgData name="Lukáš Váňa" userId="29457764-5dc3-4cff-87ce-0a7803acb21f" providerId="ADAL" clId="{EB3B1346-9874-4F92-943D-9F326F30DE2B}" dt="2022-12-06T21:22:03.959" v="1411" actId="47"/>
        <pc:sldMkLst>
          <pc:docMk/>
          <pc:sldMk cId="543058039" sldId="337"/>
        </pc:sldMkLst>
      </pc:sldChg>
      <pc:sldChg chg="del">
        <pc:chgData name="Lukáš Váňa" userId="29457764-5dc3-4cff-87ce-0a7803acb21f" providerId="ADAL" clId="{EB3B1346-9874-4F92-943D-9F326F30DE2B}" dt="2022-12-06T21:22:04.228" v="1412" actId="47"/>
        <pc:sldMkLst>
          <pc:docMk/>
          <pc:sldMk cId="2760011505" sldId="338"/>
        </pc:sldMkLst>
      </pc:sldChg>
      <pc:sldChg chg="del">
        <pc:chgData name="Lukáš Váňa" userId="29457764-5dc3-4cff-87ce-0a7803acb21f" providerId="ADAL" clId="{EB3B1346-9874-4F92-943D-9F326F30DE2B}" dt="2022-12-06T21:22:04.475" v="1413" actId="47"/>
        <pc:sldMkLst>
          <pc:docMk/>
          <pc:sldMk cId="1273617574" sldId="339"/>
        </pc:sldMkLst>
      </pc:sldChg>
      <pc:sldChg chg="del">
        <pc:chgData name="Lukáš Váňa" userId="29457764-5dc3-4cff-87ce-0a7803acb21f" providerId="ADAL" clId="{EB3B1346-9874-4F92-943D-9F326F30DE2B}" dt="2022-12-06T21:22:04.698" v="1414" actId="47"/>
        <pc:sldMkLst>
          <pc:docMk/>
          <pc:sldMk cId="392956024" sldId="340"/>
        </pc:sldMkLst>
      </pc:sldChg>
      <pc:sldChg chg="del">
        <pc:chgData name="Lukáš Váňa" userId="29457764-5dc3-4cff-87ce-0a7803acb21f" providerId="ADAL" clId="{EB3B1346-9874-4F92-943D-9F326F30DE2B}" dt="2022-12-06T21:22:04.899" v="1415" actId="47"/>
        <pc:sldMkLst>
          <pc:docMk/>
          <pc:sldMk cId="4091806006" sldId="341"/>
        </pc:sldMkLst>
      </pc:sldChg>
      <pc:sldChg chg="del">
        <pc:chgData name="Lukáš Váňa" userId="29457764-5dc3-4cff-87ce-0a7803acb21f" providerId="ADAL" clId="{EB3B1346-9874-4F92-943D-9F326F30DE2B}" dt="2022-12-06T21:22:05.084" v="1416" actId="47"/>
        <pc:sldMkLst>
          <pc:docMk/>
          <pc:sldMk cId="3261837786" sldId="342"/>
        </pc:sldMkLst>
      </pc:sldChg>
      <pc:sldChg chg="del">
        <pc:chgData name="Lukáš Váňa" userId="29457764-5dc3-4cff-87ce-0a7803acb21f" providerId="ADAL" clId="{EB3B1346-9874-4F92-943D-9F326F30DE2B}" dt="2022-12-06T21:22:05.297" v="1417" actId="47"/>
        <pc:sldMkLst>
          <pc:docMk/>
          <pc:sldMk cId="123596476" sldId="343"/>
        </pc:sldMkLst>
      </pc:sldChg>
      <pc:sldChg chg="del">
        <pc:chgData name="Lukáš Váňa" userId="29457764-5dc3-4cff-87ce-0a7803acb21f" providerId="ADAL" clId="{EB3B1346-9874-4F92-943D-9F326F30DE2B}" dt="2022-12-06T21:22:05.675" v="1419" actId="47"/>
        <pc:sldMkLst>
          <pc:docMk/>
          <pc:sldMk cId="3946617375" sldId="344"/>
        </pc:sldMkLst>
      </pc:sldChg>
      <pc:sldChg chg="del">
        <pc:chgData name="Lukáš Váňa" userId="29457764-5dc3-4cff-87ce-0a7803acb21f" providerId="ADAL" clId="{EB3B1346-9874-4F92-943D-9F326F30DE2B}" dt="2022-12-06T21:22:05.876" v="1420" actId="47"/>
        <pc:sldMkLst>
          <pc:docMk/>
          <pc:sldMk cId="1293203244" sldId="345"/>
        </pc:sldMkLst>
      </pc:sldChg>
      <pc:sldChg chg="del">
        <pc:chgData name="Lukáš Váňa" userId="29457764-5dc3-4cff-87ce-0a7803acb21f" providerId="ADAL" clId="{EB3B1346-9874-4F92-943D-9F326F30DE2B}" dt="2022-12-06T21:22:06.076" v="1421" actId="47"/>
        <pc:sldMkLst>
          <pc:docMk/>
          <pc:sldMk cId="1165265216" sldId="346"/>
        </pc:sldMkLst>
      </pc:sldChg>
      <pc:sldChg chg="del">
        <pc:chgData name="Lukáš Váňa" userId="29457764-5dc3-4cff-87ce-0a7803acb21f" providerId="ADAL" clId="{EB3B1346-9874-4F92-943D-9F326F30DE2B}" dt="2022-12-06T21:22:08.351" v="1432" actId="47"/>
        <pc:sldMkLst>
          <pc:docMk/>
          <pc:sldMk cId="3344699071" sldId="347"/>
        </pc:sldMkLst>
      </pc:sldChg>
      <pc:sldChg chg="del">
        <pc:chgData name="Lukáš Váňa" userId="29457764-5dc3-4cff-87ce-0a7803acb21f" providerId="ADAL" clId="{EB3B1346-9874-4F92-943D-9F326F30DE2B}" dt="2022-12-06T21:22:08.139" v="1431" actId="47"/>
        <pc:sldMkLst>
          <pc:docMk/>
          <pc:sldMk cId="1624937745" sldId="348"/>
        </pc:sldMkLst>
      </pc:sldChg>
      <pc:sldChg chg="del">
        <pc:chgData name="Lukáš Váňa" userId="29457764-5dc3-4cff-87ce-0a7803acb21f" providerId="ADAL" clId="{EB3B1346-9874-4F92-943D-9F326F30DE2B}" dt="2022-12-06T21:22:06.531" v="1423" actId="47"/>
        <pc:sldMkLst>
          <pc:docMk/>
          <pc:sldMk cId="1707201211" sldId="349"/>
        </pc:sldMkLst>
      </pc:sldChg>
      <pc:sldChg chg="del">
        <pc:chgData name="Lukáš Váňa" userId="29457764-5dc3-4cff-87ce-0a7803acb21f" providerId="ADAL" clId="{EB3B1346-9874-4F92-943D-9F326F30DE2B}" dt="2022-12-06T21:22:06.716" v="1424" actId="47"/>
        <pc:sldMkLst>
          <pc:docMk/>
          <pc:sldMk cId="1714757118" sldId="350"/>
        </pc:sldMkLst>
      </pc:sldChg>
      <pc:sldChg chg="del">
        <pc:chgData name="Lukáš Váňa" userId="29457764-5dc3-4cff-87ce-0a7803acb21f" providerId="ADAL" clId="{EB3B1346-9874-4F92-943D-9F326F30DE2B}" dt="2022-12-06T21:22:06.916" v="1425" actId="47"/>
        <pc:sldMkLst>
          <pc:docMk/>
          <pc:sldMk cId="3352030072" sldId="351"/>
        </pc:sldMkLst>
      </pc:sldChg>
      <pc:sldChg chg="del">
        <pc:chgData name="Lukáš Váňa" userId="29457764-5dc3-4cff-87ce-0a7803acb21f" providerId="ADAL" clId="{EB3B1346-9874-4F92-943D-9F326F30DE2B}" dt="2022-12-06T21:22:07.117" v="1426" actId="47"/>
        <pc:sldMkLst>
          <pc:docMk/>
          <pc:sldMk cId="2955618449" sldId="352"/>
        </pc:sldMkLst>
      </pc:sldChg>
      <pc:sldChg chg="del">
        <pc:chgData name="Lukáš Váňa" userId="29457764-5dc3-4cff-87ce-0a7803acb21f" providerId="ADAL" clId="{EB3B1346-9874-4F92-943D-9F326F30DE2B}" dt="2022-12-06T21:22:07.317" v="1427" actId="47"/>
        <pc:sldMkLst>
          <pc:docMk/>
          <pc:sldMk cId="1293725751" sldId="353"/>
        </pc:sldMkLst>
      </pc:sldChg>
      <pc:sldChg chg="del">
        <pc:chgData name="Lukáš Váňa" userId="29457764-5dc3-4cff-87ce-0a7803acb21f" providerId="ADAL" clId="{EB3B1346-9874-4F92-943D-9F326F30DE2B}" dt="2022-12-06T21:22:07.533" v="1428" actId="47"/>
        <pc:sldMkLst>
          <pc:docMk/>
          <pc:sldMk cId="4227011150" sldId="354"/>
        </pc:sldMkLst>
      </pc:sldChg>
      <pc:sldChg chg="del">
        <pc:chgData name="Lukáš Váňa" userId="29457764-5dc3-4cff-87ce-0a7803acb21f" providerId="ADAL" clId="{EB3B1346-9874-4F92-943D-9F326F30DE2B}" dt="2022-12-06T21:22:07.733" v="1429" actId="47"/>
        <pc:sldMkLst>
          <pc:docMk/>
          <pc:sldMk cId="1266173515" sldId="355"/>
        </pc:sldMkLst>
      </pc:sldChg>
      <pc:sldChg chg="del">
        <pc:chgData name="Lukáš Váňa" userId="29457764-5dc3-4cff-87ce-0a7803acb21f" providerId="ADAL" clId="{EB3B1346-9874-4F92-943D-9F326F30DE2B}" dt="2022-12-06T21:22:07.934" v="1430" actId="47"/>
        <pc:sldMkLst>
          <pc:docMk/>
          <pc:sldMk cId="2270374822" sldId="356"/>
        </pc:sldMkLst>
      </pc:sldChg>
      <pc:sldChg chg="delSp modSp mod">
        <pc:chgData name="Lukáš Váňa" userId="29457764-5dc3-4cff-87ce-0a7803acb21f" providerId="ADAL" clId="{EB3B1346-9874-4F92-943D-9F326F30DE2B}" dt="2022-12-06T19:16:36.507" v="114" actId="20577"/>
        <pc:sldMkLst>
          <pc:docMk/>
          <pc:sldMk cId="1725759877" sldId="357"/>
        </pc:sldMkLst>
        <pc:spChg chg="mod">
          <ac:chgData name="Lukáš Váňa" userId="29457764-5dc3-4cff-87ce-0a7803acb21f" providerId="ADAL" clId="{EB3B1346-9874-4F92-943D-9F326F30DE2B}" dt="2022-12-06T19:16:04.075" v="61" actId="255"/>
          <ac:spMkLst>
            <pc:docMk/>
            <pc:sldMk cId="1725759877" sldId="357"/>
            <ac:spMk id="2" creationId="{00000000-0000-0000-0000-000000000000}"/>
          </ac:spMkLst>
        </pc:spChg>
        <pc:spChg chg="mod">
          <ac:chgData name="Lukáš Váňa" userId="29457764-5dc3-4cff-87ce-0a7803acb21f" providerId="ADAL" clId="{EB3B1346-9874-4F92-943D-9F326F30DE2B}" dt="2022-12-06T19:16:36.507" v="114" actId="20577"/>
          <ac:spMkLst>
            <pc:docMk/>
            <pc:sldMk cId="1725759877" sldId="357"/>
            <ac:spMk id="3" creationId="{00000000-0000-0000-0000-000000000000}"/>
          </ac:spMkLst>
        </pc:spChg>
        <pc:spChg chg="mod">
          <ac:chgData name="Lukáš Váňa" userId="29457764-5dc3-4cff-87ce-0a7803acb21f" providerId="ADAL" clId="{EB3B1346-9874-4F92-943D-9F326F30DE2B}" dt="2022-12-06T19:15:17.090" v="3" actId="27636"/>
          <ac:spMkLst>
            <pc:docMk/>
            <pc:sldMk cId="1725759877" sldId="357"/>
            <ac:spMk id="5" creationId="{00000000-0000-0000-0000-000000000000}"/>
          </ac:spMkLst>
        </pc:spChg>
        <pc:picChg chg="del">
          <ac:chgData name="Lukáš Váňa" userId="29457764-5dc3-4cff-87ce-0a7803acb21f" providerId="ADAL" clId="{EB3B1346-9874-4F92-943D-9F326F30DE2B}" dt="2022-12-06T19:15:19.125" v="4" actId="478"/>
          <ac:picMkLst>
            <pc:docMk/>
            <pc:sldMk cId="1725759877" sldId="357"/>
            <ac:picMk id="4" creationId="{00000000-0000-0000-0000-000000000000}"/>
          </ac:picMkLst>
        </pc:picChg>
      </pc:sldChg>
      <pc:sldChg chg="del">
        <pc:chgData name="Lukáš Váňa" userId="29457764-5dc3-4cff-87ce-0a7803acb21f" providerId="ADAL" clId="{EB3B1346-9874-4F92-943D-9F326F30DE2B}" dt="2022-12-06T21:21:39.602" v="1383" actId="47"/>
        <pc:sldMkLst>
          <pc:docMk/>
          <pc:sldMk cId="4148036917" sldId="359"/>
        </pc:sldMkLst>
      </pc:sldChg>
      <pc:sldChg chg="del">
        <pc:chgData name="Lukáš Váňa" userId="29457764-5dc3-4cff-87ce-0a7803acb21f" providerId="ADAL" clId="{EB3B1346-9874-4F92-943D-9F326F30DE2B}" dt="2022-12-06T21:21:49.358" v="1390" actId="47"/>
        <pc:sldMkLst>
          <pc:docMk/>
          <pc:sldMk cId="1099590459" sldId="360"/>
        </pc:sldMkLst>
      </pc:sldChg>
      <pc:sldChg chg="del">
        <pc:chgData name="Lukáš Váňa" userId="29457764-5dc3-4cff-87ce-0a7803acb21f" providerId="ADAL" clId="{EB3B1346-9874-4F92-943D-9F326F30DE2B}" dt="2022-12-06T21:22:11.238" v="1442" actId="47"/>
        <pc:sldMkLst>
          <pc:docMk/>
          <pc:sldMk cId="1023161590" sldId="361"/>
        </pc:sldMkLst>
      </pc:sldChg>
      <pc:sldChg chg="del">
        <pc:chgData name="Lukáš Váňa" userId="29457764-5dc3-4cff-87ce-0a7803acb21f" providerId="ADAL" clId="{EB3B1346-9874-4F92-943D-9F326F30DE2B}" dt="2022-12-06T21:22:10.206" v="1437" actId="47"/>
        <pc:sldMkLst>
          <pc:docMk/>
          <pc:sldMk cId="3593271203" sldId="362"/>
        </pc:sldMkLst>
      </pc:sldChg>
      <pc:sldChg chg="del">
        <pc:chgData name="Lukáš Váňa" userId="29457764-5dc3-4cff-87ce-0a7803acb21f" providerId="ADAL" clId="{EB3B1346-9874-4F92-943D-9F326F30DE2B}" dt="2022-12-06T21:22:00.925" v="1396" actId="47"/>
        <pc:sldMkLst>
          <pc:docMk/>
          <pc:sldMk cId="2852295929" sldId="363"/>
        </pc:sldMkLst>
      </pc:sldChg>
      <pc:sldChg chg="del">
        <pc:chgData name="Lukáš Váňa" userId="29457764-5dc3-4cff-87ce-0a7803acb21f" providerId="ADAL" clId="{EB3B1346-9874-4F92-943D-9F326F30DE2B}" dt="2022-12-06T21:22:02.696" v="1407" actId="47"/>
        <pc:sldMkLst>
          <pc:docMk/>
          <pc:sldMk cId="960974616" sldId="364"/>
        </pc:sldMkLst>
      </pc:sldChg>
      <pc:sldChg chg="del">
        <pc:chgData name="Lukáš Váňa" userId="29457764-5dc3-4cff-87ce-0a7803acb21f" providerId="ADAL" clId="{EB3B1346-9874-4F92-943D-9F326F30DE2B}" dt="2022-12-06T21:22:05.474" v="1418" actId="47"/>
        <pc:sldMkLst>
          <pc:docMk/>
          <pc:sldMk cId="735437943" sldId="365"/>
        </pc:sldMkLst>
      </pc:sldChg>
      <pc:sldChg chg="del">
        <pc:chgData name="Lukáš Váňa" userId="29457764-5dc3-4cff-87ce-0a7803acb21f" providerId="ADAL" clId="{EB3B1346-9874-4F92-943D-9F326F30DE2B}" dt="2022-12-06T21:22:06.346" v="1422" actId="47"/>
        <pc:sldMkLst>
          <pc:docMk/>
          <pc:sldMk cId="3921720747" sldId="366"/>
        </pc:sldMkLst>
      </pc:sldChg>
      <pc:sldChg chg="del">
        <pc:chgData name="Lukáš Váňa" userId="29457764-5dc3-4cff-87ce-0a7803acb21f" providerId="ADAL" clId="{EB3B1346-9874-4F92-943D-9F326F30DE2B}" dt="2022-12-06T21:21:35.032" v="1380" actId="47"/>
        <pc:sldMkLst>
          <pc:docMk/>
          <pc:sldMk cId="3202709789" sldId="367"/>
        </pc:sldMkLst>
      </pc:sldChg>
      <pc:sldChg chg="del">
        <pc:chgData name="Lukáš Váňa" userId="29457764-5dc3-4cff-87ce-0a7803acb21f" providerId="ADAL" clId="{EB3B1346-9874-4F92-943D-9F326F30DE2B}" dt="2022-12-06T21:21:42.358" v="1385" actId="47"/>
        <pc:sldMkLst>
          <pc:docMk/>
          <pc:sldMk cId="2732787568" sldId="368"/>
        </pc:sldMkLst>
      </pc:sldChg>
      <pc:sldChg chg="modSp add mod">
        <pc:chgData name="Lukáš Váňa" userId="29457764-5dc3-4cff-87ce-0a7803acb21f" providerId="ADAL" clId="{EB3B1346-9874-4F92-943D-9F326F30DE2B}" dt="2022-12-20T10:51:29.101" v="1481" actId="20577"/>
        <pc:sldMkLst>
          <pc:docMk/>
          <pc:sldMk cId="1948283494" sldId="369"/>
        </pc:sldMkLst>
        <pc:spChg chg="mod">
          <ac:chgData name="Lukáš Váňa" userId="29457764-5dc3-4cff-87ce-0a7803acb21f" providerId="ADAL" clId="{EB3B1346-9874-4F92-943D-9F326F30DE2B}" dt="2022-12-06T19:17:00.297" v="116" actId="6549"/>
          <ac:spMkLst>
            <pc:docMk/>
            <pc:sldMk cId="1948283494" sldId="369"/>
            <ac:spMk id="2" creationId="{00000000-0000-0000-0000-000000000000}"/>
          </ac:spMkLst>
        </pc:spChg>
        <pc:spChg chg="mod">
          <ac:chgData name="Lukáš Váňa" userId="29457764-5dc3-4cff-87ce-0a7803acb21f" providerId="ADAL" clId="{EB3B1346-9874-4F92-943D-9F326F30DE2B}" dt="2022-12-20T10:51:29.101" v="1481" actId="20577"/>
          <ac:spMkLst>
            <pc:docMk/>
            <pc:sldMk cId="1948283494" sldId="369"/>
            <ac:spMk id="3" creationId="{00000000-0000-0000-0000-000000000000}"/>
          </ac:spMkLst>
        </pc:spChg>
      </pc:sldChg>
      <pc:sldChg chg="addSp delSp modSp add mod">
        <pc:chgData name="Lukáš Váňa" userId="29457764-5dc3-4cff-87ce-0a7803acb21f" providerId="ADAL" clId="{EB3B1346-9874-4F92-943D-9F326F30DE2B}" dt="2022-12-06T19:34:56.148" v="288" actId="113"/>
        <pc:sldMkLst>
          <pc:docMk/>
          <pc:sldMk cId="311977688" sldId="370"/>
        </pc:sldMkLst>
        <pc:spChg chg="mod">
          <ac:chgData name="Lukáš Váňa" userId="29457764-5dc3-4cff-87ce-0a7803acb21f" providerId="ADAL" clId="{EB3B1346-9874-4F92-943D-9F326F30DE2B}" dt="2022-12-06T19:27:59.598" v="255" actId="20577"/>
          <ac:spMkLst>
            <pc:docMk/>
            <pc:sldMk cId="311977688" sldId="370"/>
            <ac:spMk id="2" creationId="{00000000-0000-0000-0000-000000000000}"/>
          </ac:spMkLst>
        </pc:spChg>
        <pc:spChg chg="mod">
          <ac:chgData name="Lukáš Váňa" userId="29457764-5dc3-4cff-87ce-0a7803acb21f" providerId="ADAL" clId="{EB3B1346-9874-4F92-943D-9F326F30DE2B}" dt="2022-12-06T19:34:56.148" v="288" actId="113"/>
          <ac:spMkLst>
            <pc:docMk/>
            <pc:sldMk cId="311977688" sldId="370"/>
            <ac:spMk id="3" creationId="{00000000-0000-0000-0000-000000000000}"/>
          </ac:spMkLst>
        </pc:spChg>
        <pc:spChg chg="add del">
          <ac:chgData name="Lukáš Váňa" userId="29457764-5dc3-4cff-87ce-0a7803acb21f" providerId="ADAL" clId="{EB3B1346-9874-4F92-943D-9F326F30DE2B}" dt="2022-12-06T19:33:46.228" v="281" actId="22"/>
          <ac:spMkLst>
            <pc:docMk/>
            <pc:sldMk cId="311977688" sldId="370"/>
            <ac:spMk id="5" creationId="{27FADA36-8A89-1EC1-26A2-EA11104548E3}"/>
          </ac:spMkLst>
        </pc:spChg>
        <pc:spChg chg="add del">
          <ac:chgData name="Lukáš Váňa" userId="29457764-5dc3-4cff-87ce-0a7803acb21f" providerId="ADAL" clId="{EB3B1346-9874-4F92-943D-9F326F30DE2B}" dt="2022-12-06T19:33:50.172" v="283" actId="22"/>
          <ac:spMkLst>
            <pc:docMk/>
            <pc:sldMk cId="311977688" sldId="370"/>
            <ac:spMk id="7" creationId="{DAA17A2A-E7F2-2475-B980-3F4766359969}"/>
          </ac:spMkLst>
        </pc:spChg>
      </pc:sldChg>
      <pc:sldChg chg="modSp add mod">
        <pc:chgData name="Lukáš Váňa" userId="29457764-5dc3-4cff-87ce-0a7803acb21f" providerId="ADAL" clId="{EB3B1346-9874-4F92-943D-9F326F30DE2B}" dt="2022-12-06T19:34:05.264" v="287"/>
        <pc:sldMkLst>
          <pc:docMk/>
          <pc:sldMk cId="3884174439" sldId="371"/>
        </pc:sldMkLst>
        <pc:spChg chg="mod">
          <ac:chgData name="Lukáš Váňa" userId="29457764-5dc3-4cff-87ce-0a7803acb21f" providerId="ADAL" clId="{EB3B1346-9874-4F92-943D-9F326F30DE2B}" dt="2022-12-06T19:34:05.264" v="287"/>
          <ac:spMkLst>
            <pc:docMk/>
            <pc:sldMk cId="3884174439" sldId="371"/>
            <ac:spMk id="3" creationId="{00000000-0000-0000-0000-000000000000}"/>
          </ac:spMkLst>
        </pc:spChg>
      </pc:sldChg>
      <pc:sldChg chg="modSp add mod">
        <pc:chgData name="Lukáš Váňa" userId="29457764-5dc3-4cff-87ce-0a7803acb21f" providerId="ADAL" clId="{EB3B1346-9874-4F92-943D-9F326F30DE2B}" dt="2022-12-06T19:36:23.507" v="292" actId="255"/>
        <pc:sldMkLst>
          <pc:docMk/>
          <pc:sldMk cId="325481849" sldId="372"/>
        </pc:sldMkLst>
        <pc:spChg chg="mod">
          <ac:chgData name="Lukáš Váňa" userId="29457764-5dc3-4cff-87ce-0a7803acb21f" providerId="ADAL" clId="{EB3B1346-9874-4F92-943D-9F326F30DE2B}" dt="2022-12-06T19:36:23.507" v="292" actId="255"/>
          <ac:spMkLst>
            <pc:docMk/>
            <pc:sldMk cId="325481849" sldId="372"/>
            <ac:spMk id="3" creationId="{00000000-0000-0000-0000-000000000000}"/>
          </ac:spMkLst>
        </pc:spChg>
      </pc:sldChg>
      <pc:sldChg chg="modSp add mod">
        <pc:chgData name="Lukáš Váňa" userId="29457764-5dc3-4cff-87ce-0a7803acb21f" providerId="ADAL" clId="{EB3B1346-9874-4F92-943D-9F326F30DE2B}" dt="2022-12-06T19:42:57.308" v="355" actId="6549"/>
        <pc:sldMkLst>
          <pc:docMk/>
          <pc:sldMk cId="2089826442" sldId="373"/>
        </pc:sldMkLst>
        <pc:spChg chg="mod">
          <ac:chgData name="Lukáš Váňa" userId="29457764-5dc3-4cff-87ce-0a7803acb21f" providerId="ADAL" clId="{EB3B1346-9874-4F92-943D-9F326F30DE2B}" dt="2022-12-06T19:40:54.337" v="309" actId="20577"/>
          <ac:spMkLst>
            <pc:docMk/>
            <pc:sldMk cId="2089826442" sldId="373"/>
            <ac:spMk id="2" creationId="{00000000-0000-0000-0000-000000000000}"/>
          </ac:spMkLst>
        </pc:spChg>
        <pc:spChg chg="mod">
          <ac:chgData name="Lukáš Váňa" userId="29457764-5dc3-4cff-87ce-0a7803acb21f" providerId="ADAL" clId="{EB3B1346-9874-4F92-943D-9F326F30DE2B}" dt="2022-12-06T19:42:57.308" v="355" actId="6549"/>
          <ac:spMkLst>
            <pc:docMk/>
            <pc:sldMk cId="2089826442" sldId="373"/>
            <ac:spMk id="3" creationId="{00000000-0000-0000-0000-000000000000}"/>
          </ac:spMkLst>
        </pc:spChg>
      </pc:sldChg>
      <pc:sldChg chg="modSp add mod">
        <pc:chgData name="Lukáš Váňa" userId="29457764-5dc3-4cff-87ce-0a7803acb21f" providerId="ADAL" clId="{EB3B1346-9874-4F92-943D-9F326F30DE2B}" dt="2022-12-06T19:45:41.014" v="442" actId="113"/>
        <pc:sldMkLst>
          <pc:docMk/>
          <pc:sldMk cId="3813796435" sldId="374"/>
        </pc:sldMkLst>
        <pc:spChg chg="mod">
          <ac:chgData name="Lukáš Váňa" userId="29457764-5dc3-4cff-87ce-0a7803acb21f" providerId="ADAL" clId="{EB3B1346-9874-4F92-943D-9F326F30DE2B}" dt="2022-12-06T19:43:28.700" v="367" actId="20577"/>
          <ac:spMkLst>
            <pc:docMk/>
            <pc:sldMk cId="3813796435" sldId="374"/>
            <ac:spMk id="2" creationId="{00000000-0000-0000-0000-000000000000}"/>
          </ac:spMkLst>
        </pc:spChg>
        <pc:spChg chg="mod">
          <ac:chgData name="Lukáš Váňa" userId="29457764-5dc3-4cff-87ce-0a7803acb21f" providerId="ADAL" clId="{EB3B1346-9874-4F92-943D-9F326F30DE2B}" dt="2022-12-06T19:45:41.014" v="442" actId="113"/>
          <ac:spMkLst>
            <pc:docMk/>
            <pc:sldMk cId="3813796435" sldId="374"/>
            <ac:spMk id="3" creationId="{00000000-0000-0000-0000-000000000000}"/>
          </ac:spMkLst>
        </pc:spChg>
      </pc:sldChg>
      <pc:sldChg chg="modSp add mod">
        <pc:chgData name="Lukáš Váňa" userId="29457764-5dc3-4cff-87ce-0a7803acb21f" providerId="ADAL" clId="{EB3B1346-9874-4F92-943D-9F326F30DE2B}" dt="2022-12-06T19:47:26.575" v="506" actId="113"/>
        <pc:sldMkLst>
          <pc:docMk/>
          <pc:sldMk cId="855199619" sldId="375"/>
        </pc:sldMkLst>
        <pc:spChg chg="mod">
          <ac:chgData name="Lukáš Váňa" userId="29457764-5dc3-4cff-87ce-0a7803acb21f" providerId="ADAL" clId="{EB3B1346-9874-4F92-943D-9F326F30DE2B}" dt="2022-12-06T19:46:22.552" v="454" actId="20577"/>
          <ac:spMkLst>
            <pc:docMk/>
            <pc:sldMk cId="855199619" sldId="375"/>
            <ac:spMk id="2" creationId="{00000000-0000-0000-0000-000000000000}"/>
          </ac:spMkLst>
        </pc:spChg>
        <pc:spChg chg="mod">
          <ac:chgData name="Lukáš Váňa" userId="29457764-5dc3-4cff-87ce-0a7803acb21f" providerId="ADAL" clId="{EB3B1346-9874-4F92-943D-9F326F30DE2B}" dt="2022-12-06T19:47:26.575" v="506" actId="113"/>
          <ac:spMkLst>
            <pc:docMk/>
            <pc:sldMk cId="855199619" sldId="375"/>
            <ac:spMk id="3" creationId="{00000000-0000-0000-0000-000000000000}"/>
          </ac:spMkLst>
        </pc:spChg>
      </pc:sldChg>
      <pc:sldChg chg="modSp add mod">
        <pc:chgData name="Lukáš Váňa" userId="29457764-5dc3-4cff-87ce-0a7803acb21f" providerId="ADAL" clId="{EB3B1346-9874-4F92-943D-9F326F30DE2B}" dt="2022-12-06T19:48:50.552" v="509"/>
        <pc:sldMkLst>
          <pc:docMk/>
          <pc:sldMk cId="2821662714" sldId="376"/>
        </pc:sldMkLst>
        <pc:spChg chg="mod">
          <ac:chgData name="Lukáš Váňa" userId="29457764-5dc3-4cff-87ce-0a7803acb21f" providerId="ADAL" clId="{EB3B1346-9874-4F92-943D-9F326F30DE2B}" dt="2022-12-06T19:48:50.552" v="509"/>
          <ac:spMkLst>
            <pc:docMk/>
            <pc:sldMk cId="2821662714" sldId="376"/>
            <ac:spMk id="3" creationId="{00000000-0000-0000-0000-000000000000}"/>
          </ac:spMkLst>
        </pc:spChg>
      </pc:sldChg>
      <pc:sldChg chg="modSp add mod">
        <pc:chgData name="Lukáš Váňa" userId="29457764-5dc3-4cff-87ce-0a7803acb21f" providerId="ADAL" clId="{EB3B1346-9874-4F92-943D-9F326F30DE2B}" dt="2022-12-06T19:54:48.421" v="596" actId="20577"/>
        <pc:sldMkLst>
          <pc:docMk/>
          <pc:sldMk cId="1043609031" sldId="377"/>
        </pc:sldMkLst>
        <pc:spChg chg="mod">
          <ac:chgData name="Lukáš Váňa" userId="29457764-5dc3-4cff-87ce-0a7803acb21f" providerId="ADAL" clId="{EB3B1346-9874-4F92-943D-9F326F30DE2B}" dt="2022-12-06T19:54:48.421" v="596" actId="20577"/>
          <ac:spMkLst>
            <pc:docMk/>
            <pc:sldMk cId="1043609031" sldId="377"/>
            <ac:spMk id="3" creationId="{00000000-0000-0000-0000-000000000000}"/>
          </ac:spMkLst>
        </pc:spChg>
      </pc:sldChg>
      <pc:sldChg chg="add del">
        <pc:chgData name="Lukáš Váňa" userId="29457764-5dc3-4cff-87ce-0a7803acb21f" providerId="ADAL" clId="{EB3B1346-9874-4F92-943D-9F326F30DE2B}" dt="2022-12-06T19:52:56.522" v="558"/>
        <pc:sldMkLst>
          <pc:docMk/>
          <pc:sldMk cId="1454102452" sldId="378"/>
        </pc:sldMkLst>
      </pc:sldChg>
      <pc:sldChg chg="modSp add mod">
        <pc:chgData name="Lukáš Váňa" userId="29457764-5dc3-4cff-87ce-0a7803acb21f" providerId="ADAL" clId="{EB3B1346-9874-4F92-943D-9F326F30DE2B}" dt="2022-12-06T19:57:34.524" v="641" actId="5793"/>
        <pc:sldMkLst>
          <pc:docMk/>
          <pc:sldMk cId="1565718015" sldId="378"/>
        </pc:sldMkLst>
        <pc:spChg chg="mod">
          <ac:chgData name="Lukáš Váňa" userId="29457764-5dc3-4cff-87ce-0a7803acb21f" providerId="ADAL" clId="{EB3B1346-9874-4F92-943D-9F326F30DE2B}" dt="2022-12-06T19:57:34.524" v="641" actId="5793"/>
          <ac:spMkLst>
            <pc:docMk/>
            <pc:sldMk cId="1565718015" sldId="378"/>
            <ac:spMk id="3" creationId="{00000000-0000-0000-0000-000000000000}"/>
          </ac:spMkLst>
        </pc:spChg>
      </pc:sldChg>
      <pc:sldChg chg="modSp add mod">
        <pc:chgData name="Lukáš Váňa" userId="29457764-5dc3-4cff-87ce-0a7803acb21f" providerId="ADAL" clId="{EB3B1346-9874-4F92-943D-9F326F30DE2B}" dt="2022-12-06T20:23:14.379" v="644"/>
        <pc:sldMkLst>
          <pc:docMk/>
          <pc:sldMk cId="2937240467" sldId="379"/>
        </pc:sldMkLst>
        <pc:spChg chg="mod">
          <ac:chgData name="Lukáš Váňa" userId="29457764-5dc3-4cff-87ce-0a7803acb21f" providerId="ADAL" clId="{EB3B1346-9874-4F92-943D-9F326F30DE2B}" dt="2022-12-06T20:23:14.379" v="644"/>
          <ac:spMkLst>
            <pc:docMk/>
            <pc:sldMk cId="2937240467" sldId="379"/>
            <ac:spMk id="3" creationId="{00000000-0000-0000-0000-000000000000}"/>
          </ac:spMkLst>
        </pc:spChg>
      </pc:sldChg>
      <pc:sldChg chg="modSp add mod">
        <pc:chgData name="Lukáš Váňa" userId="29457764-5dc3-4cff-87ce-0a7803acb21f" providerId="ADAL" clId="{EB3B1346-9874-4F92-943D-9F326F30DE2B}" dt="2022-12-06T20:26:41.561" v="735" actId="5793"/>
        <pc:sldMkLst>
          <pc:docMk/>
          <pc:sldMk cId="2833046514" sldId="380"/>
        </pc:sldMkLst>
        <pc:spChg chg="mod">
          <ac:chgData name="Lukáš Váňa" userId="29457764-5dc3-4cff-87ce-0a7803acb21f" providerId="ADAL" clId="{EB3B1346-9874-4F92-943D-9F326F30DE2B}" dt="2022-12-06T20:26:28.067" v="731" actId="20577"/>
          <ac:spMkLst>
            <pc:docMk/>
            <pc:sldMk cId="2833046514" sldId="380"/>
            <ac:spMk id="2" creationId="{00000000-0000-0000-0000-000000000000}"/>
          </ac:spMkLst>
        </pc:spChg>
        <pc:spChg chg="mod">
          <ac:chgData name="Lukáš Váňa" userId="29457764-5dc3-4cff-87ce-0a7803acb21f" providerId="ADAL" clId="{EB3B1346-9874-4F92-943D-9F326F30DE2B}" dt="2022-12-06T20:26:41.561" v="735" actId="5793"/>
          <ac:spMkLst>
            <pc:docMk/>
            <pc:sldMk cId="2833046514" sldId="380"/>
            <ac:spMk id="3" creationId="{00000000-0000-0000-0000-000000000000}"/>
          </ac:spMkLst>
        </pc:spChg>
      </pc:sldChg>
      <pc:sldChg chg="modSp add mod ord">
        <pc:chgData name="Lukáš Váňa" userId="29457764-5dc3-4cff-87ce-0a7803acb21f" providerId="ADAL" clId="{EB3B1346-9874-4F92-943D-9F326F30DE2B}" dt="2022-12-06T20:25:35.253" v="690"/>
        <pc:sldMkLst>
          <pc:docMk/>
          <pc:sldMk cId="2641263911" sldId="381"/>
        </pc:sldMkLst>
        <pc:spChg chg="mod">
          <ac:chgData name="Lukáš Váňa" userId="29457764-5dc3-4cff-87ce-0a7803acb21f" providerId="ADAL" clId="{EB3B1346-9874-4F92-943D-9F326F30DE2B}" dt="2022-12-06T20:25:19.638" v="687" actId="20577"/>
          <ac:spMkLst>
            <pc:docMk/>
            <pc:sldMk cId="2641263911" sldId="381"/>
            <ac:spMk id="2" creationId="{00000000-0000-0000-0000-000000000000}"/>
          </ac:spMkLst>
        </pc:spChg>
        <pc:spChg chg="mod">
          <ac:chgData name="Lukáš Váňa" userId="29457764-5dc3-4cff-87ce-0a7803acb21f" providerId="ADAL" clId="{EB3B1346-9874-4F92-943D-9F326F30DE2B}" dt="2022-12-06T20:25:35.253" v="690"/>
          <ac:spMkLst>
            <pc:docMk/>
            <pc:sldMk cId="2641263911" sldId="381"/>
            <ac:spMk id="3" creationId="{00000000-0000-0000-0000-000000000000}"/>
          </ac:spMkLst>
        </pc:spChg>
      </pc:sldChg>
      <pc:sldChg chg="add del">
        <pc:chgData name="Lukáš Váňa" userId="29457764-5dc3-4cff-87ce-0a7803acb21f" providerId="ADAL" clId="{EB3B1346-9874-4F92-943D-9F326F30DE2B}" dt="2022-12-06T21:21:30.072" v="1377" actId="47"/>
        <pc:sldMkLst>
          <pc:docMk/>
          <pc:sldMk cId="1325490670" sldId="382"/>
        </pc:sldMkLst>
      </pc:sldChg>
      <pc:sldChg chg="modSp add mod">
        <pc:chgData name="Lukáš Váňa" userId="29457764-5dc3-4cff-87ce-0a7803acb21f" providerId="ADAL" clId="{EB3B1346-9874-4F92-943D-9F326F30DE2B}" dt="2022-12-06T20:41:56.543" v="847" actId="255"/>
        <pc:sldMkLst>
          <pc:docMk/>
          <pc:sldMk cId="2838031994" sldId="383"/>
        </pc:sldMkLst>
        <pc:spChg chg="mod">
          <ac:chgData name="Lukáš Váňa" userId="29457764-5dc3-4cff-87ce-0a7803acb21f" providerId="ADAL" clId="{EB3B1346-9874-4F92-943D-9F326F30DE2B}" dt="2022-12-06T20:41:56.543" v="847" actId="255"/>
          <ac:spMkLst>
            <pc:docMk/>
            <pc:sldMk cId="2838031994" sldId="383"/>
            <ac:spMk id="3" creationId="{00000000-0000-0000-0000-000000000000}"/>
          </ac:spMkLst>
        </pc:spChg>
      </pc:sldChg>
      <pc:sldChg chg="modSp add mod">
        <pc:chgData name="Lukáš Váňa" userId="29457764-5dc3-4cff-87ce-0a7803acb21f" providerId="ADAL" clId="{EB3B1346-9874-4F92-943D-9F326F30DE2B}" dt="2022-12-06T20:41:42.574" v="845" actId="113"/>
        <pc:sldMkLst>
          <pc:docMk/>
          <pc:sldMk cId="3938936478" sldId="384"/>
        </pc:sldMkLst>
        <pc:spChg chg="mod">
          <ac:chgData name="Lukáš Váňa" userId="29457764-5dc3-4cff-87ce-0a7803acb21f" providerId="ADAL" clId="{EB3B1346-9874-4F92-943D-9F326F30DE2B}" dt="2022-12-06T20:41:42.574" v="845" actId="113"/>
          <ac:spMkLst>
            <pc:docMk/>
            <pc:sldMk cId="3938936478" sldId="384"/>
            <ac:spMk id="3" creationId="{00000000-0000-0000-0000-000000000000}"/>
          </ac:spMkLst>
        </pc:spChg>
      </pc:sldChg>
      <pc:sldChg chg="modSp add mod">
        <pc:chgData name="Lukáš Váňa" userId="29457764-5dc3-4cff-87ce-0a7803acb21f" providerId="ADAL" clId="{EB3B1346-9874-4F92-943D-9F326F30DE2B}" dt="2022-12-06T20:45:31.298" v="917"/>
        <pc:sldMkLst>
          <pc:docMk/>
          <pc:sldMk cId="958373321" sldId="385"/>
        </pc:sldMkLst>
        <pc:spChg chg="mod">
          <ac:chgData name="Lukáš Váňa" userId="29457764-5dc3-4cff-87ce-0a7803acb21f" providerId="ADAL" clId="{EB3B1346-9874-4F92-943D-9F326F30DE2B}" dt="2022-12-06T20:45:31.298" v="917"/>
          <ac:spMkLst>
            <pc:docMk/>
            <pc:sldMk cId="958373321" sldId="385"/>
            <ac:spMk id="3" creationId="{00000000-0000-0000-0000-000000000000}"/>
          </ac:spMkLst>
        </pc:spChg>
      </pc:sldChg>
      <pc:sldChg chg="addSp delSp modSp add del mod">
        <pc:chgData name="Lukáš Váňa" userId="29457764-5dc3-4cff-87ce-0a7803acb21f" providerId="ADAL" clId="{EB3B1346-9874-4F92-943D-9F326F30DE2B}" dt="2022-12-06T20:46:02.391" v="922" actId="47"/>
        <pc:sldMkLst>
          <pc:docMk/>
          <pc:sldMk cId="2231106684" sldId="386"/>
        </pc:sldMkLst>
        <pc:spChg chg="add del">
          <ac:chgData name="Lukáš Váňa" userId="29457764-5dc3-4cff-87ce-0a7803acb21f" providerId="ADAL" clId="{EB3B1346-9874-4F92-943D-9F326F30DE2B}" dt="2022-12-06T20:45:36.777" v="919" actId="22"/>
          <ac:spMkLst>
            <pc:docMk/>
            <pc:sldMk cId="2231106684" sldId="386"/>
            <ac:spMk id="5" creationId="{8DCB356C-A757-ACC8-16F8-D0405A577E35}"/>
          </ac:spMkLst>
        </pc:spChg>
        <pc:spChg chg="add mod">
          <ac:chgData name="Lukáš Váňa" userId="29457764-5dc3-4cff-87ce-0a7803acb21f" providerId="ADAL" clId="{EB3B1346-9874-4F92-943D-9F326F30DE2B}" dt="2022-12-06T20:45:57.664" v="921" actId="14100"/>
          <ac:spMkLst>
            <pc:docMk/>
            <pc:sldMk cId="2231106684" sldId="386"/>
            <ac:spMk id="7" creationId="{898A84EF-952E-6564-EA46-53BCF3E55D54}"/>
          </ac:spMkLst>
        </pc:spChg>
      </pc:sldChg>
      <pc:sldChg chg="modSp add mod">
        <pc:chgData name="Lukáš Váňa" userId="29457764-5dc3-4cff-87ce-0a7803acb21f" providerId="ADAL" clId="{EB3B1346-9874-4F92-943D-9F326F30DE2B}" dt="2022-12-06T20:48:34.066" v="985" actId="20577"/>
        <pc:sldMkLst>
          <pc:docMk/>
          <pc:sldMk cId="2452780137" sldId="387"/>
        </pc:sldMkLst>
        <pc:spChg chg="mod">
          <ac:chgData name="Lukáš Váňa" userId="29457764-5dc3-4cff-87ce-0a7803acb21f" providerId="ADAL" clId="{EB3B1346-9874-4F92-943D-9F326F30DE2B}" dt="2022-12-06T20:48:34.066" v="985" actId="20577"/>
          <ac:spMkLst>
            <pc:docMk/>
            <pc:sldMk cId="2452780137" sldId="387"/>
            <ac:spMk id="3" creationId="{00000000-0000-0000-0000-000000000000}"/>
          </ac:spMkLst>
        </pc:spChg>
      </pc:sldChg>
      <pc:sldChg chg="modSp add mod">
        <pc:chgData name="Lukáš Váňa" userId="29457764-5dc3-4cff-87ce-0a7803acb21f" providerId="ADAL" clId="{EB3B1346-9874-4F92-943D-9F326F30DE2B}" dt="2022-12-06T20:50:43.936" v="1029" actId="255"/>
        <pc:sldMkLst>
          <pc:docMk/>
          <pc:sldMk cId="3811408766" sldId="388"/>
        </pc:sldMkLst>
        <pc:spChg chg="mod">
          <ac:chgData name="Lukáš Váňa" userId="29457764-5dc3-4cff-87ce-0a7803acb21f" providerId="ADAL" clId="{EB3B1346-9874-4F92-943D-9F326F30DE2B}" dt="2022-12-06T20:50:43.936" v="1029" actId="255"/>
          <ac:spMkLst>
            <pc:docMk/>
            <pc:sldMk cId="3811408766" sldId="388"/>
            <ac:spMk id="3" creationId="{00000000-0000-0000-0000-000000000000}"/>
          </ac:spMkLst>
        </pc:spChg>
      </pc:sldChg>
      <pc:sldChg chg="modSp add mod">
        <pc:chgData name="Lukáš Váňa" userId="29457764-5dc3-4cff-87ce-0a7803acb21f" providerId="ADAL" clId="{EB3B1346-9874-4F92-943D-9F326F30DE2B}" dt="2022-12-06T21:00:26.326" v="1070" actId="255"/>
        <pc:sldMkLst>
          <pc:docMk/>
          <pc:sldMk cId="71742179" sldId="389"/>
        </pc:sldMkLst>
        <pc:spChg chg="mod">
          <ac:chgData name="Lukáš Váňa" userId="29457764-5dc3-4cff-87ce-0a7803acb21f" providerId="ADAL" clId="{EB3B1346-9874-4F92-943D-9F326F30DE2B}" dt="2022-12-06T21:00:26.326" v="1070" actId="255"/>
          <ac:spMkLst>
            <pc:docMk/>
            <pc:sldMk cId="71742179" sldId="389"/>
            <ac:spMk id="3" creationId="{00000000-0000-0000-0000-000000000000}"/>
          </ac:spMkLst>
        </pc:spChg>
      </pc:sldChg>
      <pc:sldChg chg="addSp delSp modSp add mod">
        <pc:chgData name="Lukáš Váňa" userId="29457764-5dc3-4cff-87ce-0a7803acb21f" providerId="ADAL" clId="{EB3B1346-9874-4F92-943D-9F326F30DE2B}" dt="2022-12-06T21:00:42.843" v="1089" actId="20577"/>
        <pc:sldMkLst>
          <pc:docMk/>
          <pc:sldMk cId="836046805" sldId="390"/>
        </pc:sldMkLst>
        <pc:spChg chg="mod">
          <ac:chgData name="Lukáš Váňa" userId="29457764-5dc3-4cff-87ce-0a7803acb21f" providerId="ADAL" clId="{EB3B1346-9874-4F92-943D-9F326F30DE2B}" dt="2022-12-06T21:00:42.843" v="1089" actId="20577"/>
          <ac:spMkLst>
            <pc:docMk/>
            <pc:sldMk cId="836046805" sldId="390"/>
            <ac:spMk id="3" creationId="{00000000-0000-0000-0000-000000000000}"/>
          </ac:spMkLst>
        </pc:spChg>
        <pc:spChg chg="add del">
          <ac:chgData name="Lukáš Váňa" userId="29457764-5dc3-4cff-87ce-0a7803acb21f" providerId="ADAL" clId="{EB3B1346-9874-4F92-943D-9F326F30DE2B}" dt="2022-12-06T20:54:24.606" v="1035" actId="22"/>
          <ac:spMkLst>
            <pc:docMk/>
            <pc:sldMk cId="836046805" sldId="390"/>
            <ac:spMk id="5" creationId="{714CC477-28DA-64AF-C987-4BB09D100845}"/>
          </ac:spMkLst>
        </pc:spChg>
      </pc:sldChg>
      <pc:sldChg chg="modSp add mod ord">
        <pc:chgData name="Lukáš Váňa" userId="29457764-5dc3-4cff-87ce-0a7803acb21f" providerId="ADAL" clId="{EB3B1346-9874-4F92-943D-9F326F30DE2B}" dt="2022-12-06T20:50:26.583" v="1027" actId="113"/>
        <pc:sldMkLst>
          <pc:docMk/>
          <pc:sldMk cId="1966416031" sldId="391"/>
        </pc:sldMkLst>
        <pc:spChg chg="mod">
          <ac:chgData name="Lukáš Váňa" userId="29457764-5dc3-4cff-87ce-0a7803acb21f" providerId="ADAL" clId="{EB3B1346-9874-4F92-943D-9F326F30DE2B}" dt="2022-12-06T20:50:26.583" v="1027" actId="113"/>
          <ac:spMkLst>
            <pc:docMk/>
            <pc:sldMk cId="1966416031" sldId="391"/>
            <ac:spMk id="3" creationId="{00000000-0000-0000-0000-000000000000}"/>
          </ac:spMkLst>
        </pc:spChg>
      </pc:sldChg>
      <pc:sldChg chg="modSp add mod">
        <pc:chgData name="Lukáš Váňa" userId="29457764-5dc3-4cff-87ce-0a7803acb21f" providerId="ADAL" clId="{EB3B1346-9874-4F92-943D-9F326F30DE2B}" dt="2022-12-06T21:01:08.467" v="1146" actId="20577"/>
        <pc:sldMkLst>
          <pc:docMk/>
          <pc:sldMk cId="2787574113" sldId="392"/>
        </pc:sldMkLst>
        <pc:spChg chg="mod">
          <ac:chgData name="Lukáš Váňa" userId="29457764-5dc3-4cff-87ce-0a7803acb21f" providerId="ADAL" clId="{EB3B1346-9874-4F92-943D-9F326F30DE2B}" dt="2022-12-06T21:01:08.467" v="1146" actId="20577"/>
          <ac:spMkLst>
            <pc:docMk/>
            <pc:sldMk cId="2787574113" sldId="392"/>
            <ac:spMk id="3" creationId="{00000000-0000-0000-0000-000000000000}"/>
          </ac:spMkLst>
        </pc:spChg>
      </pc:sldChg>
      <pc:sldChg chg="modSp add mod">
        <pc:chgData name="Lukáš Váňa" userId="29457764-5dc3-4cff-87ce-0a7803acb21f" providerId="ADAL" clId="{EB3B1346-9874-4F92-943D-9F326F30DE2B}" dt="2022-12-06T21:00:59.947" v="1127" actId="20577"/>
        <pc:sldMkLst>
          <pc:docMk/>
          <pc:sldMk cId="2865841600" sldId="393"/>
        </pc:sldMkLst>
        <pc:spChg chg="mod">
          <ac:chgData name="Lukáš Váňa" userId="29457764-5dc3-4cff-87ce-0a7803acb21f" providerId="ADAL" clId="{EB3B1346-9874-4F92-943D-9F326F30DE2B}" dt="2022-12-06T21:00:59.947" v="1127" actId="20577"/>
          <ac:spMkLst>
            <pc:docMk/>
            <pc:sldMk cId="2865841600" sldId="393"/>
            <ac:spMk id="3" creationId="{00000000-0000-0000-0000-000000000000}"/>
          </ac:spMkLst>
        </pc:spChg>
      </pc:sldChg>
      <pc:sldChg chg="modSp add mod">
        <pc:chgData name="Lukáš Váňa" userId="29457764-5dc3-4cff-87ce-0a7803acb21f" providerId="ADAL" clId="{EB3B1346-9874-4F92-943D-9F326F30DE2B}" dt="2022-12-06T21:00:51.868" v="1108" actId="20577"/>
        <pc:sldMkLst>
          <pc:docMk/>
          <pc:sldMk cId="3950668840" sldId="394"/>
        </pc:sldMkLst>
        <pc:spChg chg="mod">
          <ac:chgData name="Lukáš Váňa" userId="29457764-5dc3-4cff-87ce-0a7803acb21f" providerId="ADAL" clId="{EB3B1346-9874-4F92-943D-9F326F30DE2B}" dt="2022-12-06T21:00:51.868" v="1108" actId="20577"/>
          <ac:spMkLst>
            <pc:docMk/>
            <pc:sldMk cId="3950668840" sldId="394"/>
            <ac:spMk id="3" creationId="{00000000-0000-0000-0000-000000000000}"/>
          </ac:spMkLst>
        </pc:spChg>
      </pc:sldChg>
      <pc:sldChg chg="modSp add mod">
        <pc:chgData name="Lukáš Váňa" userId="29457764-5dc3-4cff-87ce-0a7803acb21f" providerId="ADAL" clId="{EB3B1346-9874-4F92-943D-9F326F30DE2B}" dt="2022-12-06T21:03:34.446" v="1209" actId="113"/>
        <pc:sldMkLst>
          <pc:docMk/>
          <pc:sldMk cId="1932315316" sldId="395"/>
        </pc:sldMkLst>
        <pc:spChg chg="mod">
          <ac:chgData name="Lukáš Váňa" userId="29457764-5dc3-4cff-87ce-0a7803acb21f" providerId="ADAL" clId="{EB3B1346-9874-4F92-943D-9F326F30DE2B}" dt="2022-12-06T21:02:55.912" v="1201" actId="14100"/>
          <ac:spMkLst>
            <pc:docMk/>
            <pc:sldMk cId="1932315316" sldId="395"/>
            <ac:spMk id="2" creationId="{00000000-0000-0000-0000-000000000000}"/>
          </ac:spMkLst>
        </pc:spChg>
        <pc:spChg chg="mod">
          <ac:chgData name="Lukáš Váňa" userId="29457764-5dc3-4cff-87ce-0a7803acb21f" providerId="ADAL" clId="{EB3B1346-9874-4F92-943D-9F326F30DE2B}" dt="2022-12-06T21:03:34.446" v="1209" actId="113"/>
          <ac:spMkLst>
            <pc:docMk/>
            <pc:sldMk cId="1932315316" sldId="395"/>
            <ac:spMk id="3" creationId="{00000000-0000-0000-0000-000000000000}"/>
          </ac:spMkLst>
        </pc:spChg>
      </pc:sldChg>
      <pc:sldChg chg="add del">
        <pc:chgData name="Lukáš Váňa" userId="29457764-5dc3-4cff-87ce-0a7803acb21f" providerId="ADAL" clId="{EB3B1346-9874-4F92-943D-9F326F30DE2B}" dt="2022-12-06T21:21:17.183" v="1371" actId="47"/>
        <pc:sldMkLst>
          <pc:docMk/>
          <pc:sldMk cId="3666148558" sldId="396"/>
        </pc:sldMkLst>
      </pc:sldChg>
      <pc:sldChg chg="add del">
        <pc:chgData name="Lukáš Váňa" userId="29457764-5dc3-4cff-87ce-0a7803acb21f" providerId="ADAL" clId="{EB3B1346-9874-4F92-943D-9F326F30DE2B}" dt="2022-12-06T21:21:21.389" v="1372" actId="47"/>
        <pc:sldMkLst>
          <pc:docMk/>
          <pc:sldMk cId="2339038112" sldId="397"/>
        </pc:sldMkLst>
      </pc:sldChg>
      <pc:sldChg chg="add del">
        <pc:chgData name="Lukáš Váňa" userId="29457764-5dc3-4cff-87ce-0a7803acb21f" providerId="ADAL" clId="{EB3B1346-9874-4F92-943D-9F326F30DE2B}" dt="2022-12-06T21:21:22.671" v="1373" actId="47"/>
        <pc:sldMkLst>
          <pc:docMk/>
          <pc:sldMk cId="2974669180" sldId="398"/>
        </pc:sldMkLst>
      </pc:sldChg>
      <pc:sldChg chg="modSp add mod">
        <pc:chgData name="Lukáš Váňa" userId="29457764-5dc3-4cff-87ce-0a7803acb21f" providerId="ADAL" clId="{EB3B1346-9874-4F92-943D-9F326F30DE2B}" dt="2022-12-06T21:07:02.561" v="1255" actId="20577"/>
        <pc:sldMkLst>
          <pc:docMk/>
          <pc:sldMk cId="2206353125" sldId="399"/>
        </pc:sldMkLst>
        <pc:spChg chg="mod">
          <ac:chgData name="Lukáš Váňa" userId="29457764-5dc3-4cff-87ce-0a7803acb21f" providerId="ADAL" clId="{EB3B1346-9874-4F92-943D-9F326F30DE2B}" dt="2022-12-06T21:07:02.561" v="1255" actId="20577"/>
          <ac:spMkLst>
            <pc:docMk/>
            <pc:sldMk cId="2206353125" sldId="399"/>
            <ac:spMk id="3" creationId="{00000000-0000-0000-0000-000000000000}"/>
          </ac:spMkLst>
        </pc:spChg>
      </pc:sldChg>
      <pc:sldChg chg="modSp add mod">
        <pc:chgData name="Lukáš Váňa" userId="29457764-5dc3-4cff-87ce-0a7803acb21f" providerId="ADAL" clId="{EB3B1346-9874-4F92-943D-9F326F30DE2B}" dt="2022-12-06T21:08:13.909" v="1300" actId="114"/>
        <pc:sldMkLst>
          <pc:docMk/>
          <pc:sldMk cId="813854218" sldId="400"/>
        </pc:sldMkLst>
        <pc:spChg chg="mod">
          <ac:chgData name="Lukáš Váňa" userId="29457764-5dc3-4cff-87ce-0a7803acb21f" providerId="ADAL" clId="{EB3B1346-9874-4F92-943D-9F326F30DE2B}" dt="2022-12-06T21:08:13.909" v="1300" actId="114"/>
          <ac:spMkLst>
            <pc:docMk/>
            <pc:sldMk cId="813854218" sldId="400"/>
            <ac:spMk id="3" creationId="{00000000-0000-0000-0000-000000000000}"/>
          </ac:spMkLst>
        </pc:spChg>
      </pc:sldChg>
      <pc:sldChg chg="modSp add mod">
        <pc:chgData name="Lukáš Váňa" userId="29457764-5dc3-4cff-87ce-0a7803acb21f" providerId="ADAL" clId="{EB3B1346-9874-4F92-943D-9F326F30DE2B}" dt="2022-12-06T21:09:02.651" v="1304" actId="113"/>
        <pc:sldMkLst>
          <pc:docMk/>
          <pc:sldMk cId="1025761834" sldId="401"/>
        </pc:sldMkLst>
        <pc:spChg chg="mod">
          <ac:chgData name="Lukáš Váňa" userId="29457764-5dc3-4cff-87ce-0a7803acb21f" providerId="ADAL" clId="{EB3B1346-9874-4F92-943D-9F326F30DE2B}" dt="2022-12-06T21:09:02.651" v="1304" actId="113"/>
          <ac:spMkLst>
            <pc:docMk/>
            <pc:sldMk cId="1025761834" sldId="401"/>
            <ac:spMk id="3" creationId="{00000000-0000-0000-0000-000000000000}"/>
          </ac:spMkLst>
        </pc:spChg>
      </pc:sldChg>
      <pc:sldChg chg="addSp modSp add mod ord">
        <pc:chgData name="Lukáš Váňa" userId="29457764-5dc3-4cff-87ce-0a7803acb21f" providerId="ADAL" clId="{EB3B1346-9874-4F92-943D-9F326F30DE2B}" dt="2022-12-06T21:19:18.349" v="1356" actId="14100"/>
        <pc:sldMkLst>
          <pc:docMk/>
          <pc:sldMk cId="551259221" sldId="402"/>
        </pc:sldMkLst>
        <pc:spChg chg="mod">
          <ac:chgData name="Lukáš Váňa" userId="29457764-5dc3-4cff-87ce-0a7803acb21f" providerId="ADAL" clId="{EB3B1346-9874-4F92-943D-9F326F30DE2B}" dt="2022-12-06T21:19:09.474" v="1354" actId="14100"/>
          <ac:spMkLst>
            <pc:docMk/>
            <pc:sldMk cId="551259221" sldId="402"/>
            <ac:spMk id="2" creationId="{00000000-0000-0000-0000-000000000000}"/>
          </ac:spMkLst>
        </pc:spChg>
        <pc:spChg chg="mod">
          <ac:chgData name="Lukáš Váňa" userId="29457764-5dc3-4cff-87ce-0a7803acb21f" providerId="ADAL" clId="{EB3B1346-9874-4F92-943D-9F326F30DE2B}" dt="2022-12-06T21:10:45.982" v="1322" actId="14100"/>
          <ac:spMkLst>
            <pc:docMk/>
            <pc:sldMk cId="551259221" sldId="402"/>
            <ac:spMk id="3" creationId="{00000000-0000-0000-0000-000000000000}"/>
          </ac:spMkLst>
        </pc:spChg>
        <pc:picChg chg="add mod">
          <ac:chgData name="Lukáš Váňa" userId="29457764-5dc3-4cff-87ce-0a7803acb21f" providerId="ADAL" clId="{EB3B1346-9874-4F92-943D-9F326F30DE2B}" dt="2022-12-06T21:19:18.349" v="1356" actId="14100"/>
          <ac:picMkLst>
            <pc:docMk/>
            <pc:sldMk cId="551259221" sldId="402"/>
            <ac:picMk id="5" creationId="{92541AC5-61D8-0951-C318-91BA4CFA441F}"/>
          </ac:picMkLst>
        </pc:picChg>
      </pc:sldChg>
      <pc:sldChg chg="modSp add mod">
        <pc:chgData name="Lukáš Váňa" userId="29457764-5dc3-4cff-87ce-0a7803acb21f" providerId="ADAL" clId="{EB3B1346-9874-4F92-943D-9F326F30DE2B}" dt="2022-12-06T21:22:43.059" v="1480" actId="20577"/>
        <pc:sldMkLst>
          <pc:docMk/>
          <pc:sldMk cId="735397661" sldId="403"/>
        </pc:sldMkLst>
        <pc:spChg chg="mod">
          <ac:chgData name="Lukáš Váňa" userId="29457764-5dc3-4cff-87ce-0a7803acb21f" providerId="ADAL" clId="{EB3B1346-9874-4F92-943D-9F326F30DE2B}" dt="2022-12-06T21:22:43.059" v="1480" actId="20577"/>
          <ac:spMkLst>
            <pc:docMk/>
            <pc:sldMk cId="735397661" sldId="403"/>
            <ac:spMk id="5" creationId="{00000000-0000-0000-0000-000000000000}"/>
          </ac:spMkLst>
        </pc:spChg>
      </pc:sldChg>
      <pc:sldChg chg="add del setBg">
        <pc:chgData name="Lukáš Váňa" userId="29457764-5dc3-4cff-87ce-0a7803acb21f" providerId="ADAL" clId="{EB3B1346-9874-4F92-943D-9F326F30DE2B}" dt="2022-12-06T21:12:52.709" v="1337" actId="47"/>
        <pc:sldMkLst>
          <pc:docMk/>
          <pc:sldMk cId="735397661" sldId="4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1"/>
            <a:ext cx="3038258" cy="464387"/>
          </a:xfrm>
          <a:prstGeom prst="rect">
            <a:avLst/>
          </a:prstGeom>
        </p:spPr>
        <p:txBody>
          <a:bodyPr vert="horz" lIns="86008" tIns="43004" rIns="86008" bIns="43004" rtlCol="0"/>
          <a:lstStyle>
            <a:lvl1pPr algn="l">
              <a:defRPr sz="1100"/>
            </a:lvl1pPr>
          </a:lstStyle>
          <a:p>
            <a:endParaRPr lang="cs-CZ"/>
          </a:p>
        </p:txBody>
      </p:sp>
      <p:sp>
        <p:nvSpPr>
          <p:cNvPr id="3" name="Zástupný symbol pro datum 2"/>
          <p:cNvSpPr>
            <a:spLocks noGrp="1"/>
          </p:cNvSpPr>
          <p:nvPr>
            <p:ph type="dt" sz="quarter" idx="1"/>
          </p:nvPr>
        </p:nvSpPr>
        <p:spPr>
          <a:xfrm>
            <a:off x="3970576" y="1"/>
            <a:ext cx="3038258" cy="464387"/>
          </a:xfrm>
          <a:prstGeom prst="rect">
            <a:avLst/>
          </a:prstGeom>
        </p:spPr>
        <p:txBody>
          <a:bodyPr vert="horz" lIns="86008" tIns="43004" rIns="86008" bIns="43004" rtlCol="0"/>
          <a:lstStyle>
            <a:lvl1pPr algn="r">
              <a:defRPr sz="1100"/>
            </a:lvl1pPr>
          </a:lstStyle>
          <a:p>
            <a:endParaRPr lang="cs-CZ"/>
          </a:p>
        </p:txBody>
      </p:sp>
      <p:sp>
        <p:nvSpPr>
          <p:cNvPr id="4" name="Zástupný symbol pro zápatí 3"/>
          <p:cNvSpPr>
            <a:spLocks noGrp="1"/>
          </p:cNvSpPr>
          <p:nvPr>
            <p:ph type="ftr" sz="quarter" idx="2"/>
          </p:nvPr>
        </p:nvSpPr>
        <p:spPr>
          <a:xfrm>
            <a:off x="1" y="8830572"/>
            <a:ext cx="3038258" cy="464387"/>
          </a:xfrm>
          <a:prstGeom prst="rect">
            <a:avLst/>
          </a:prstGeom>
        </p:spPr>
        <p:txBody>
          <a:bodyPr vert="horz" lIns="86008" tIns="43004" rIns="86008" bIns="43004" rtlCol="0" anchor="b"/>
          <a:lstStyle>
            <a:lvl1pPr algn="l">
              <a:defRPr sz="1100"/>
            </a:lvl1pPr>
          </a:lstStyle>
          <a:p>
            <a:endParaRPr lang="cs-CZ"/>
          </a:p>
        </p:txBody>
      </p:sp>
      <p:sp>
        <p:nvSpPr>
          <p:cNvPr id="5" name="Zástupný symbol pro číslo snímku 4"/>
          <p:cNvSpPr>
            <a:spLocks noGrp="1"/>
          </p:cNvSpPr>
          <p:nvPr>
            <p:ph type="sldNum" sz="quarter" idx="3"/>
          </p:nvPr>
        </p:nvSpPr>
        <p:spPr>
          <a:xfrm>
            <a:off x="3970576" y="8830572"/>
            <a:ext cx="3038258" cy="464387"/>
          </a:xfrm>
          <a:prstGeom prst="rect">
            <a:avLst/>
          </a:prstGeom>
        </p:spPr>
        <p:txBody>
          <a:bodyPr vert="horz" lIns="86008" tIns="43004" rIns="86008" bIns="43004" rtlCol="0" anchor="b"/>
          <a:lstStyle>
            <a:lvl1pPr algn="r">
              <a:defRPr sz="1100"/>
            </a:lvl1pPr>
          </a:lstStyle>
          <a:p>
            <a:fld id="{DB897548-F0BC-4C49-933D-828BBBC4EB87}" type="slidenum">
              <a:rPr lang="cs-CZ" smtClean="0"/>
              <a:pPr/>
              <a:t>‹#›</a:t>
            </a:fld>
            <a:endParaRPr lang="cs-CZ"/>
          </a:p>
        </p:txBody>
      </p:sp>
    </p:spTree>
    <p:extLst>
      <p:ext uri="{BB962C8B-B14F-4D97-AF65-F5344CB8AC3E}">
        <p14:creationId xmlns:p14="http://schemas.microsoft.com/office/powerpoint/2010/main" val="261146695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1"/>
            <a:ext cx="3038258" cy="464387"/>
          </a:xfrm>
          <a:prstGeom prst="rect">
            <a:avLst/>
          </a:prstGeom>
        </p:spPr>
        <p:txBody>
          <a:bodyPr vert="horz" lIns="86008" tIns="43004" rIns="86008" bIns="43004" rtlCol="0"/>
          <a:lstStyle>
            <a:lvl1pPr algn="l">
              <a:defRPr sz="1100"/>
            </a:lvl1pPr>
          </a:lstStyle>
          <a:p>
            <a:endParaRPr lang="cs-CZ"/>
          </a:p>
        </p:txBody>
      </p:sp>
      <p:sp>
        <p:nvSpPr>
          <p:cNvPr id="3" name="Zástupný symbol pro datum 2"/>
          <p:cNvSpPr>
            <a:spLocks noGrp="1"/>
          </p:cNvSpPr>
          <p:nvPr>
            <p:ph type="dt" idx="1"/>
          </p:nvPr>
        </p:nvSpPr>
        <p:spPr>
          <a:xfrm>
            <a:off x="3970576" y="1"/>
            <a:ext cx="3038258" cy="464387"/>
          </a:xfrm>
          <a:prstGeom prst="rect">
            <a:avLst/>
          </a:prstGeom>
        </p:spPr>
        <p:txBody>
          <a:bodyPr vert="horz" lIns="86008" tIns="43004" rIns="86008" bIns="43004" rtlCol="0"/>
          <a:lstStyle>
            <a:lvl1pPr algn="r">
              <a:defRPr sz="1100"/>
            </a:lvl1pPr>
          </a:lstStyle>
          <a:p>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86008" tIns="43004" rIns="86008" bIns="43004" rtlCol="0" anchor="ctr"/>
          <a:lstStyle/>
          <a:p>
            <a:endParaRPr lang="cs-CZ"/>
          </a:p>
        </p:txBody>
      </p:sp>
      <p:sp>
        <p:nvSpPr>
          <p:cNvPr id="5" name="Zástupný symbol pro poznámky 4"/>
          <p:cNvSpPr>
            <a:spLocks noGrp="1"/>
          </p:cNvSpPr>
          <p:nvPr>
            <p:ph type="body" sz="quarter" idx="3"/>
          </p:nvPr>
        </p:nvSpPr>
        <p:spPr>
          <a:xfrm>
            <a:off x="700413" y="4416006"/>
            <a:ext cx="5609574" cy="4183813"/>
          </a:xfrm>
          <a:prstGeom prst="rect">
            <a:avLst/>
          </a:prstGeom>
        </p:spPr>
        <p:txBody>
          <a:bodyPr vert="horz" lIns="86008" tIns="43004" rIns="86008" bIns="43004"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30572"/>
            <a:ext cx="3038258" cy="464387"/>
          </a:xfrm>
          <a:prstGeom prst="rect">
            <a:avLst/>
          </a:prstGeom>
        </p:spPr>
        <p:txBody>
          <a:bodyPr vert="horz" lIns="86008" tIns="43004" rIns="86008" bIns="43004" rtlCol="0" anchor="b"/>
          <a:lstStyle>
            <a:lvl1pPr algn="l">
              <a:defRPr sz="1100"/>
            </a:lvl1pPr>
          </a:lstStyle>
          <a:p>
            <a:endParaRPr lang="cs-CZ"/>
          </a:p>
        </p:txBody>
      </p:sp>
      <p:sp>
        <p:nvSpPr>
          <p:cNvPr id="7" name="Zástupný symbol pro číslo snímku 6"/>
          <p:cNvSpPr>
            <a:spLocks noGrp="1"/>
          </p:cNvSpPr>
          <p:nvPr>
            <p:ph type="sldNum" sz="quarter" idx="5"/>
          </p:nvPr>
        </p:nvSpPr>
        <p:spPr>
          <a:xfrm>
            <a:off x="3970576" y="8830572"/>
            <a:ext cx="3038258" cy="464387"/>
          </a:xfrm>
          <a:prstGeom prst="rect">
            <a:avLst/>
          </a:prstGeom>
        </p:spPr>
        <p:txBody>
          <a:bodyPr vert="horz" lIns="86008" tIns="43004" rIns="86008" bIns="43004" rtlCol="0" anchor="b"/>
          <a:lstStyle>
            <a:lvl1pPr algn="r">
              <a:defRPr sz="1100"/>
            </a:lvl1pPr>
          </a:lstStyle>
          <a:p>
            <a:fld id="{B7661B93-812A-4F65-8AEF-790C1AEEA1F5}" type="slidenum">
              <a:rPr lang="cs-CZ" smtClean="0"/>
              <a:pPr/>
              <a:t>‹#›</a:t>
            </a:fld>
            <a:endParaRPr lang="cs-CZ"/>
          </a:p>
        </p:txBody>
      </p:sp>
    </p:spTree>
    <p:extLst>
      <p:ext uri="{BB962C8B-B14F-4D97-AF65-F5344CB8AC3E}">
        <p14:creationId xmlns:p14="http://schemas.microsoft.com/office/powerpoint/2010/main" val="93949990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7661B93-812A-4F65-8AEF-790C1AEEA1F5}" type="slidenum">
              <a:rPr lang="cs-CZ" smtClean="0"/>
              <a:pPr/>
              <a:t>1</a:t>
            </a:fld>
            <a:endParaRPr lang="cs-CZ" dirty="0"/>
          </a:p>
        </p:txBody>
      </p:sp>
      <p:sp>
        <p:nvSpPr>
          <p:cNvPr id="5" name="Zástupný symbol pro datum 4"/>
          <p:cNvSpPr>
            <a:spLocks noGrp="1"/>
          </p:cNvSpPr>
          <p:nvPr>
            <p:ph type="dt" idx="11"/>
          </p:nvPr>
        </p:nvSpPr>
        <p:spPr/>
        <p:txBody>
          <a:bodyPr/>
          <a:lstStyle/>
          <a:p>
            <a:endParaRPr lang="cs-CZ" dirty="0"/>
          </a:p>
        </p:txBody>
      </p:sp>
    </p:spTree>
    <p:extLst>
      <p:ext uri="{BB962C8B-B14F-4D97-AF65-F5344CB8AC3E}">
        <p14:creationId xmlns:p14="http://schemas.microsoft.com/office/powerpoint/2010/main" val="4020069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7661B93-812A-4F65-8AEF-790C1AEEA1F5}" type="slidenum">
              <a:rPr lang="cs-CZ" smtClean="0">
                <a:solidFill>
                  <a:prstClr val="black"/>
                </a:solidFill>
              </a:rPr>
              <a:pPr/>
              <a:t>2</a:t>
            </a:fld>
            <a:endParaRPr lang="cs-CZ" dirty="0">
              <a:solidFill>
                <a:prstClr val="black"/>
              </a:solidFill>
            </a:endParaRPr>
          </a:p>
        </p:txBody>
      </p:sp>
      <p:sp>
        <p:nvSpPr>
          <p:cNvPr id="5" name="Zástupný symbol pro datum 4"/>
          <p:cNvSpPr>
            <a:spLocks noGrp="1"/>
          </p:cNvSpPr>
          <p:nvPr>
            <p:ph type="dt" idx="11"/>
          </p:nvPr>
        </p:nvSpPr>
        <p:spPr/>
        <p:txBody>
          <a:bodyPr/>
          <a:lstStyle/>
          <a:p>
            <a:endParaRPr lang="cs-CZ" dirty="0">
              <a:solidFill>
                <a:prstClr val="black"/>
              </a:solidFill>
            </a:endParaRPr>
          </a:p>
        </p:txBody>
      </p:sp>
    </p:spTree>
    <p:extLst>
      <p:ext uri="{BB962C8B-B14F-4D97-AF65-F5344CB8AC3E}">
        <p14:creationId xmlns:p14="http://schemas.microsoft.com/office/powerpoint/2010/main" val="265076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7661B93-812A-4F65-8AEF-790C1AEEA1F5}" type="slidenum">
              <a:rPr lang="cs-CZ" smtClean="0">
                <a:solidFill>
                  <a:prstClr val="black"/>
                </a:solidFill>
              </a:rPr>
              <a:pPr/>
              <a:t>39</a:t>
            </a:fld>
            <a:endParaRPr lang="cs-CZ" dirty="0">
              <a:solidFill>
                <a:prstClr val="black"/>
              </a:solidFill>
            </a:endParaRPr>
          </a:p>
        </p:txBody>
      </p:sp>
      <p:sp>
        <p:nvSpPr>
          <p:cNvPr id="5" name="Zástupný symbol pro datum 4"/>
          <p:cNvSpPr>
            <a:spLocks noGrp="1"/>
          </p:cNvSpPr>
          <p:nvPr>
            <p:ph type="dt" idx="11"/>
          </p:nvPr>
        </p:nvSpPr>
        <p:spPr/>
        <p:txBody>
          <a:bodyPr/>
          <a:lstStyle/>
          <a:p>
            <a:endParaRPr lang="cs-CZ" dirty="0">
              <a:solidFill>
                <a:prstClr val="black"/>
              </a:solidFill>
            </a:endParaRPr>
          </a:p>
        </p:txBody>
      </p:sp>
    </p:spTree>
    <p:extLst>
      <p:ext uri="{BB962C8B-B14F-4D97-AF65-F5344CB8AC3E}">
        <p14:creationId xmlns:p14="http://schemas.microsoft.com/office/powerpoint/2010/main" val="4207913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ulní strana">
    <p:bg>
      <p:bgPr>
        <a:solidFill>
          <a:srgbClr val="005A9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587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ctrTitle" hasCustomPrompt="1"/>
          </p:nvPr>
        </p:nvSpPr>
        <p:spPr>
          <a:xfrm>
            <a:off x="685800" y="2130425"/>
            <a:ext cx="7772400" cy="1470025"/>
          </a:xfrm>
        </p:spPr>
        <p:txBody>
          <a:bodyPr>
            <a:normAutofit/>
          </a:bodyPr>
          <a:lstStyle>
            <a:lvl1pPr algn="ctr">
              <a:defRPr sz="4000">
                <a:solidFill>
                  <a:schemeClr val="bg1"/>
                </a:solidFill>
              </a:defRPr>
            </a:lvl1pPr>
          </a:lstStyle>
          <a:p>
            <a:r>
              <a:rPr lang="cs-CZ" dirty="0"/>
              <a:t>KLIKNUTÍM LZE UPRAVIT STYL.</a:t>
            </a:r>
          </a:p>
        </p:txBody>
      </p:sp>
      <p:sp>
        <p:nvSpPr>
          <p:cNvPr id="3" name="Podnadpis 2"/>
          <p:cNvSpPr>
            <a:spLocks noGrp="1"/>
          </p:cNvSpPr>
          <p:nvPr>
            <p:ph type="subTitle" idx="1"/>
          </p:nvPr>
        </p:nvSpPr>
        <p:spPr>
          <a:xfrm>
            <a:off x="1371600" y="3886200"/>
            <a:ext cx="6400800" cy="1752600"/>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Tree>
    <p:extLst>
      <p:ext uri="{BB962C8B-B14F-4D97-AF65-F5344CB8AC3E}">
        <p14:creationId xmlns:p14="http://schemas.microsoft.com/office/powerpoint/2010/main" val="3136388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Jednosloupcový obsah">
    <p:spTree>
      <p:nvGrpSpPr>
        <p:cNvPr id="1" name=""/>
        <p:cNvGrpSpPr/>
        <p:nvPr/>
      </p:nvGrpSpPr>
      <p:grpSpPr>
        <a:xfrm>
          <a:off x="0" y="0"/>
          <a:ext cx="0" cy="0"/>
          <a:chOff x="0" y="0"/>
          <a:chExt cx="0" cy="0"/>
        </a:xfrm>
      </p:grpSpPr>
      <p:sp>
        <p:nvSpPr>
          <p:cNvPr id="2" name="Nadpis 1"/>
          <p:cNvSpPr>
            <a:spLocks noGrp="1"/>
          </p:cNvSpPr>
          <p:nvPr>
            <p:ph type="title"/>
          </p:nvPr>
        </p:nvSpPr>
        <p:spPr>
          <a:xfrm>
            <a:off x="360000" y="360000"/>
            <a:ext cx="8424000" cy="548720"/>
          </a:xfrm>
        </p:spPr>
        <p:txBody>
          <a:bodyPr>
            <a:noAutofit/>
          </a:bodyPr>
          <a:lstStyle>
            <a:lvl1pPr algn="ctr">
              <a:defRPr sz="3200" b="1">
                <a:solidFill>
                  <a:srgbClr val="005A9F"/>
                </a:solidFill>
                <a:effectLst/>
              </a:defRPr>
            </a:lvl1pPr>
          </a:lstStyle>
          <a:p>
            <a:r>
              <a:rPr lang="cs-CZ" dirty="0"/>
              <a:t>Kliknutím lze upravit styl.</a:t>
            </a:r>
          </a:p>
        </p:txBody>
      </p:sp>
      <p:sp>
        <p:nvSpPr>
          <p:cNvPr id="3" name="Zástupný symbol pro obsah 2"/>
          <p:cNvSpPr>
            <a:spLocks noGrp="1"/>
          </p:cNvSpPr>
          <p:nvPr>
            <p:ph idx="1"/>
          </p:nvPr>
        </p:nvSpPr>
        <p:spPr>
          <a:xfrm>
            <a:off x="360000" y="1052736"/>
            <a:ext cx="8424000" cy="5073427"/>
          </a:xfrm>
        </p:spPr>
        <p:txBody>
          <a:bodyPr>
            <a:normAutofit/>
          </a:bodyPr>
          <a:lstStyle>
            <a:lvl1pPr marL="182563" indent="-182563">
              <a:spcBef>
                <a:spcPts val="300"/>
              </a:spcBef>
              <a:buClr>
                <a:srgbClr val="005A9F"/>
              </a:buClr>
              <a:buSzPct val="120000"/>
              <a:buFont typeface="Wingdings" pitchFamily="2" charset="2"/>
              <a:buChar char=""/>
              <a:defRPr sz="2400"/>
            </a:lvl1pPr>
            <a:lvl2pPr marL="357188" indent="-182563">
              <a:spcBef>
                <a:spcPts val="300"/>
              </a:spcBef>
              <a:buClr>
                <a:srgbClr val="005A9F"/>
              </a:buClr>
              <a:buSzPct val="120000"/>
              <a:buFont typeface="Wingdings" pitchFamily="2" charset="2"/>
              <a:buChar char=""/>
              <a:defRPr sz="2400"/>
            </a:lvl2pPr>
            <a:lvl3pPr marL="539750" indent="-182563">
              <a:spcBef>
                <a:spcPts val="300"/>
              </a:spcBef>
              <a:buClr>
                <a:srgbClr val="005A9F"/>
              </a:buClr>
              <a:buSzPct val="120000"/>
              <a:buFont typeface="Wingdings" pitchFamily="2" charset="2"/>
              <a:buChar char=""/>
              <a:defRPr sz="2400"/>
            </a:lvl3pPr>
            <a:lvl4pPr marL="712788" indent="-182563">
              <a:spcBef>
                <a:spcPts val="300"/>
              </a:spcBef>
              <a:buClr>
                <a:srgbClr val="005A9F"/>
              </a:buClr>
              <a:buSzPct val="120000"/>
              <a:buFont typeface="Wingdings" pitchFamily="2" charset="2"/>
              <a:buChar char=""/>
              <a:defRPr sz="2400"/>
            </a:lvl4pPr>
            <a:lvl5pPr marL="895350" indent="-182563">
              <a:spcBef>
                <a:spcPts val="300"/>
              </a:spcBef>
              <a:buClr>
                <a:srgbClr val="005A9F"/>
              </a:buClr>
              <a:buSzPct val="120000"/>
              <a:buFont typeface="Wingdings" pitchFamily="2" charset="2"/>
              <a:buChar char=""/>
              <a:defRPr sz="2400"/>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Obdélník 3"/>
          <p:cNvSpPr/>
          <p:nvPr userDrawn="1"/>
        </p:nvSpPr>
        <p:spPr>
          <a:xfrm>
            <a:off x="0" y="6390000"/>
            <a:ext cx="9144000" cy="468000"/>
          </a:xfrm>
          <a:prstGeom prst="rect">
            <a:avLst/>
          </a:prstGeom>
          <a:solidFill>
            <a:srgbClr val="00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symbol pro číslo snímku 5"/>
          <p:cNvSpPr>
            <a:spLocks noGrp="1"/>
          </p:cNvSpPr>
          <p:nvPr>
            <p:ph type="sldNum" sz="quarter" idx="12"/>
          </p:nvPr>
        </p:nvSpPr>
        <p:spPr>
          <a:xfrm>
            <a:off x="6553200" y="6390000"/>
            <a:ext cx="2555304" cy="468000"/>
          </a:xfrm>
        </p:spPr>
        <p:txBody>
          <a:bodyPr/>
          <a:lstStyle>
            <a:lvl1pPr>
              <a:defRPr>
                <a:solidFill>
                  <a:schemeClr val="bg1"/>
                </a:solidFill>
              </a:defRPr>
            </a:lvl1pPr>
          </a:lstStyle>
          <a:p>
            <a:fld id="{E756F69A-F8A2-44EA-873E-927047403AE2}" type="slidenum">
              <a:rPr lang="cs-CZ" smtClean="0"/>
              <a:pPr/>
              <a:t>‹#›</a:t>
            </a:fld>
            <a:endParaRPr lang="cs-CZ" dirty="0"/>
          </a:p>
        </p:txBody>
      </p:sp>
      <p:pic>
        <p:nvPicPr>
          <p:cNvPr id="1026" name="Picture 2" descr="KVB-MS Office"/>
          <p:cNvPicPr>
            <a:picLocks noChangeAspect="1" noChangeArrowheads="1"/>
          </p:cNvPicPr>
          <p:nvPr userDrawn="1"/>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147464" y="6498000"/>
            <a:ext cx="544174"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82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ousloupcový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360000" y="1052736"/>
            <a:ext cx="4140000" cy="5073427"/>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4644000" y="1052736"/>
            <a:ext cx="4140000" cy="5073427"/>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3" name="Obdélník 12"/>
          <p:cNvSpPr/>
          <p:nvPr userDrawn="1"/>
        </p:nvSpPr>
        <p:spPr>
          <a:xfrm>
            <a:off x="0" y="6390000"/>
            <a:ext cx="9144000" cy="468000"/>
          </a:xfrm>
          <a:prstGeom prst="rect">
            <a:avLst/>
          </a:prstGeom>
          <a:solidFill>
            <a:srgbClr val="00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Zástupný symbol pro číslo snímku 5"/>
          <p:cNvSpPr>
            <a:spLocks noGrp="1"/>
          </p:cNvSpPr>
          <p:nvPr>
            <p:ph type="sldNum" sz="quarter" idx="12"/>
          </p:nvPr>
        </p:nvSpPr>
        <p:spPr>
          <a:xfrm>
            <a:off x="6553200" y="6390000"/>
            <a:ext cx="2555304" cy="468000"/>
          </a:xfrm>
        </p:spPr>
        <p:txBody>
          <a:bodyPr/>
          <a:lstStyle>
            <a:lvl1pPr>
              <a:defRPr>
                <a:solidFill>
                  <a:schemeClr val="bg1"/>
                </a:solidFill>
              </a:defRPr>
            </a:lvl1pPr>
          </a:lstStyle>
          <a:p>
            <a:fld id="{E756F69A-F8A2-44EA-873E-927047403AE2}" type="slidenum">
              <a:rPr lang="cs-CZ" smtClean="0"/>
              <a:pPr/>
              <a:t>‹#›</a:t>
            </a:fld>
            <a:endParaRPr lang="cs-CZ" dirty="0"/>
          </a:p>
        </p:txBody>
      </p:sp>
      <p:pic>
        <p:nvPicPr>
          <p:cNvPr id="15" name="Picture 2" descr="KVB-MS Office"/>
          <p:cNvPicPr>
            <a:picLocks noChangeAspect="1" noChangeArrowheads="1"/>
          </p:cNvPicPr>
          <p:nvPr userDrawn="1"/>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147464" y="6498000"/>
            <a:ext cx="544174"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11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adpis části prezentace">
    <p:spTree>
      <p:nvGrpSpPr>
        <p:cNvPr id="1" name=""/>
        <p:cNvGrpSpPr/>
        <p:nvPr/>
      </p:nvGrpSpPr>
      <p:grpSpPr>
        <a:xfrm>
          <a:off x="0" y="0"/>
          <a:ext cx="0" cy="0"/>
          <a:chOff x="0" y="0"/>
          <a:chExt cx="0" cy="0"/>
        </a:xfrm>
      </p:grpSpPr>
      <p:sp>
        <p:nvSpPr>
          <p:cNvPr id="2" name="Nadpis 1"/>
          <p:cNvSpPr>
            <a:spLocks noGrp="1"/>
          </p:cNvSpPr>
          <p:nvPr>
            <p:ph type="title"/>
          </p:nvPr>
        </p:nvSpPr>
        <p:spPr>
          <a:xfrm>
            <a:off x="360000" y="2088000"/>
            <a:ext cx="8424000" cy="2160240"/>
          </a:xfrm>
        </p:spPr>
        <p:txBody>
          <a:bodyPr>
            <a:normAutofit/>
          </a:bodyPr>
          <a:lstStyle>
            <a:lvl1pPr marL="447675" indent="-447675" algn="ctr">
              <a:buFont typeface="+mj-lt"/>
              <a:buAutoNum type="arabicPeriod"/>
              <a:defRPr sz="3600"/>
            </a:lvl1pPr>
          </a:lstStyle>
          <a:p>
            <a:r>
              <a:rPr lang="cs-CZ"/>
              <a:t>Kliknutím lze upravit styl.</a:t>
            </a:r>
            <a:endParaRPr lang="cs-CZ" dirty="0"/>
          </a:p>
        </p:txBody>
      </p:sp>
      <p:sp>
        <p:nvSpPr>
          <p:cNvPr id="6" name="Obdélník 5"/>
          <p:cNvSpPr/>
          <p:nvPr userDrawn="1"/>
        </p:nvSpPr>
        <p:spPr>
          <a:xfrm>
            <a:off x="0" y="6390000"/>
            <a:ext cx="9144000" cy="468000"/>
          </a:xfrm>
          <a:prstGeom prst="rect">
            <a:avLst/>
          </a:prstGeom>
          <a:solidFill>
            <a:srgbClr val="00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Zástupný symbol pro číslo snímku 5"/>
          <p:cNvSpPr>
            <a:spLocks noGrp="1"/>
          </p:cNvSpPr>
          <p:nvPr>
            <p:ph type="sldNum" sz="quarter" idx="12"/>
          </p:nvPr>
        </p:nvSpPr>
        <p:spPr>
          <a:xfrm>
            <a:off x="6553200" y="6390000"/>
            <a:ext cx="2555304" cy="468000"/>
          </a:xfrm>
        </p:spPr>
        <p:txBody>
          <a:bodyPr/>
          <a:lstStyle>
            <a:lvl1pPr>
              <a:defRPr>
                <a:solidFill>
                  <a:schemeClr val="bg1"/>
                </a:solidFill>
              </a:defRPr>
            </a:lvl1pPr>
          </a:lstStyle>
          <a:p>
            <a:fld id="{E756F69A-F8A2-44EA-873E-927047403AE2}" type="slidenum">
              <a:rPr lang="cs-CZ" smtClean="0"/>
              <a:pPr/>
              <a:t>‹#›</a:t>
            </a:fld>
            <a:endParaRPr lang="cs-CZ" dirty="0"/>
          </a:p>
        </p:txBody>
      </p:sp>
      <p:pic>
        <p:nvPicPr>
          <p:cNvPr id="11" name="Picture 2" descr="KVB-MS Office"/>
          <p:cNvPicPr>
            <a:picLocks noChangeAspect="1" noChangeArrowheads="1"/>
          </p:cNvPicPr>
          <p:nvPr userDrawn="1"/>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147464" y="6498000"/>
            <a:ext cx="544174"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89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rázdný">
    <p:bg>
      <p:bgPr>
        <a:solidFill>
          <a:schemeClr val="bg1">
            <a:lumMod val="95000"/>
          </a:schemeClr>
        </a:solidFill>
        <a:effectLst/>
      </p:bgPr>
    </p:bg>
    <p:spTree>
      <p:nvGrpSpPr>
        <p:cNvPr id="1" name=""/>
        <p:cNvGrpSpPr/>
        <p:nvPr/>
      </p:nvGrpSpPr>
      <p:grpSpPr>
        <a:xfrm>
          <a:off x="0" y="0"/>
          <a:ext cx="0" cy="0"/>
          <a:chOff x="0" y="0"/>
          <a:chExt cx="0" cy="0"/>
        </a:xfrm>
      </p:grpSpPr>
      <p:grpSp>
        <p:nvGrpSpPr>
          <p:cNvPr id="7" name="Skupina 6"/>
          <p:cNvGrpSpPr/>
          <p:nvPr userDrawn="1"/>
        </p:nvGrpSpPr>
        <p:grpSpPr>
          <a:xfrm>
            <a:off x="720000" y="1988840"/>
            <a:ext cx="2952328" cy="3240360"/>
            <a:chOff x="720000" y="1823244"/>
            <a:chExt cx="2952328" cy="3240360"/>
          </a:xfrm>
        </p:grpSpPr>
        <p:sp>
          <p:nvSpPr>
            <p:cNvPr id="2" name="TextovéPole 1"/>
            <p:cNvSpPr txBox="1"/>
            <p:nvPr userDrawn="1"/>
          </p:nvSpPr>
          <p:spPr>
            <a:xfrm>
              <a:off x="720000" y="2780928"/>
              <a:ext cx="2952328" cy="2282676"/>
            </a:xfrm>
            <a:prstGeom prst="rect">
              <a:avLst/>
            </a:prstGeom>
            <a:noFill/>
          </p:spPr>
          <p:txBody>
            <a:bodyPr wrap="square" lIns="0" rtlCol="0">
              <a:spAutoFit/>
            </a:bodyPr>
            <a:lstStyle/>
            <a:p>
              <a:pPr>
                <a:spcAft>
                  <a:spcPts val="1000"/>
                </a:spcAft>
              </a:pPr>
              <a:r>
                <a:rPr lang="cs-CZ" sz="1200" b="1" u="none" dirty="0"/>
                <a:t>KVB advokátní</a:t>
              </a:r>
              <a:r>
                <a:rPr lang="cs-CZ" sz="1200" b="1" u="none" baseline="0" dirty="0"/>
                <a:t> kancelář s.r.o.</a:t>
              </a:r>
              <a:endParaRPr lang="cs-CZ" sz="1200" u="none" dirty="0">
                <a:effectLst/>
              </a:endParaRPr>
            </a:p>
            <a:p>
              <a:pPr>
                <a:spcAft>
                  <a:spcPts val="400"/>
                </a:spcAft>
              </a:pPr>
              <a:r>
                <a:rPr lang="cs-CZ" sz="1200" u="none" dirty="0">
                  <a:effectLst/>
                </a:rPr>
                <a:t>Hlavní</a:t>
              </a:r>
              <a:r>
                <a:rPr lang="cs-CZ" sz="1200" u="none" baseline="0" dirty="0">
                  <a:effectLst/>
                </a:rPr>
                <a:t> k</a:t>
              </a:r>
              <a:r>
                <a:rPr lang="cs-CZ" sz="1200" u="none" dirty="0">
                  <a:effectLst/>
                </a:rPr>
                <a:t>ancelář:</a:t>
              </a:r>
            </a:p>
            <a:p>
              <a:pPr>
                <a:spcAft>
                  <a:spcPts val="1000"/>
                </a:spcAft>
              </a:pPr>
              <a:r>
                <a:rPr lang="cs-CZ" sz="1200" u="none" dirty="0"/>
                <a:t>Teplého 2786</a:t>
              </a:r>
              <a:br>
                <a:rPr lang="cs-CZ" sz="1200" u="none" dirty="0"/>
              </a:br>
              <a:r>
                <a:rPr lang="cs-CZ" sz="1200" u="none" dirty="0"/>
                <a:t>530 02 Pardubice</a:t>
              </a:r>
            </a:p>
            <a:p>
              <a:pPr>
                <a:spcAft>
                  <a:spcPts val="1000"/>
                </a:spcAft>
              </a:pPr>
              <a:r>
                <a:rPr lang="cs-CZ" sz="1200" b="0" u="none" dirty="0"/>
                <a:t>IČ:</a:t>
              </a:r>
              <a:r>
                <a:rPr lang="cs-CZ" sz="1200" b="0" u="none" baseline="0" dirty="0"/>
                <a:t> 01460412</a:t>
              </a:r>
              <a:endParaRPr lang="cs-CZ" sz="500" b="0" u="none" dirty="0"/>
            </a:p>
            <a:p>
              <a:r>
                <a:rPr lang="cs-CZ" sz="1200" b="1" u="none" dirty="0"/>
                <a:t>Telefon:</a:t>
              </a:r>
              <a:r>
                <a:rPr lang="cs-CZ" sz="1200" b="0" u="none" baseline="0" dirty="0"/>
                <a:t> </a:t>
              </a:r>
              <a:r>
                <a:rPr lang="cs-CZ" sz="1200" u="none" dirty="0"/>
                <a:t>226</a:t>
              </a:r>
              <a:r>
                <a:rPr lang="cs-CZ" sz="1200" u="none" baseline="0" dirty="0"/>
                <a:t> </a:t>
              </a:r>
              <a:r>
                <a:rPr lang="cs-CZ" sz="1200" u="none" dirty="0"/>
                <a:t>259 401</a:t>
              </a:r>
              <a:br>
                <a:rPr lang="cs-CZ" sz="1200" u="none" dirty="0"/>
              </a:br>
              <a:r>
                <a:rPr lang="cs-CZ" sz="1200" b="1" u="none" dirty="0"/>
                <a:t>E-mail:</a:t>
              </a:r>
              <a:r>
                <a:rPr lang="cs-CZ" sz="1200" b="0" u="none" baseline="0" dirty="0"/>
                <a:t> </a:t>
              </a:r>
              <a:r>
                <a:rPr lang="cs-CZ" sz="1200" u="none" dirty="0"/>
                <a:t>pravnik@akkvb.cz</a:t>
              </a:r>
            </a:p>
            <a:p>
              <a:r>
                <a:rPr lang="cs-CZ" sz="1200" b="1" u="none" dirty="0"/>
                <a:t>Web: </a:t>
              </a:r>
              <a:r>
                <a:rPr lang="cs-CZ" sz="1200" u="none" dirty="0"/>
                <a:t>www.akkvb.cz</a:t>
              </a:r>
            </a:p>
            <a:p>
              <a:endParaRPr lang="cs-CZ" dirty="0"/>
            </a:p>
          </p:txBody>
        </p:sp>
        <p:pic>
          <p:nvPicPr>
            <p:cNvPr id="2050" name="Picture 2" descr="KVB-MS Offic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0000" y="1823244"/>
              <a:ext cx="14192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Obdélník 12"/>
          <p:cNvSpPr/>
          <p:nvPr userDrawn="1"/>
        </p:nvSpPr>
        <p:spPr>
          <a:xfrm>
            <a:off x="0" y="6390000"/>
            <a:ext cx="9144000" cy="468000"/>
          </a:xfrm>
          <a:prstGeom prst="rect">
            <a:avLst/>
          </a:prstGeom>
          <a:solidFill>
            <a:srgbClr val="00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7599512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360000" y="360000"/>
            <a:ext cx="8424000" cy="547200"/>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p:cNvSpPr>
            <a:spLocks noGrp="1"/>
          </p:cNvSpPr>
          <p:nvPr>
            <p:ph type="body" idx="1"/>
          </p:nvPr>
        </p:nvSpPr>
        <p:spPr>
          <a:xfrm>
            <a:off x="360000" y="1051200"/>
            <a:ext cx="8424000" cy="5072400"/>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6F69A-F8A2-44EA-873E-927047403AE2}" type="slidenum">
              <a:rPr lang="cs-CZ" smtClean="0"/>
              <a:pPr/>
              <a:t>‹#›</a:t>
            </a:fld>
            <a:endParaRPr lang="cs-CZ"/>
          </a:p>
        </p:txBody>
      </p:sp>
    </p:spTree>
    <p:extLst>
      <p:ext uri="{BB962C8B-B14F-4D97-AF65-F5344CB8AC3E}">
        <p14:creationId xmlns:p14="http://schemas.microsoft.com/office/powerpoint/2010/main" val="2301413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914400" rtl="0" eaLnBrk="1" latinLnBrk="0" hangingPunct="1">
        <a:spcBef>
          <a:spcPct val="0"/>
        </a:spcBef>
        <a:buNone/>
        <a:defRPr sz="2800" b="1" kern="1200">
          <a:solidFill>
            <a:srgbClr val="005A9F"/>
          </a:solidFill>
          <a:latin typeface="+mj-lt"/>
          <a:ea typeface="+mj-ea"/>
          <a:cs typeface="+mj-cs"/>
        </a:defRPr>
      </a:lvl1pPr>
    </p:titleStyle>
    <p:bodyStyle>
      <a:lvl1pPr marL="193675" indent="-193675" algn="l" defTabSz="914400" rtl="0" eaLnBrk="1" latinLnBrk="0" hangingPunct="1">
        <a:spcBef>
          <a:spcPct val="20000"/>
        </a:spcBef>
        <a:buClr>
          <a:srgbClr val="005A9F"/>
        </a:buClr>
        <a:buSzPct val="120000"/>
        <a:buFont typeface="Wingdings" pitchFamily="2" charset="2"/>
        <a:buChar char="§"/>
        <a:defRPr sz="1800" kern="1200">
          <a:solidFill>
            <a:schemeClr val="tx1"/>
          </a:solidFill>
          <a:latin typeface="+mn-lt"/>
          <a:ea typeface="+mn-ea"/>
          <a:cs typeface="+mn-cs"/>
        </a:defRPr>
      </a:lvl1pPr>
      <a:lvl2pPr marL="358775" indent="-176213" algn="l" defTabSz="914400" rtl="0" eaLnBrk="1" latinLnBrk="0" hangingPunct="1">
        <a:spcBef>
          <a:spcPct val="20000"/>
        </a:spcBef>
        <a:buClr>
          <a:srgbClr val="005A9F"/>
        </a:buClr>
        <a:buSzPct val="120000"/>
        <a:buFont typeface="Wingdings" pitchFamily="2" charset="2"/>
        <a:buChar char="§"/>
        <a:defRPr sz="1600" kern="1200">
          <a:solidFill>
            <a:schemeClr val="tx1"/>
          </a:solidFill>
          <a:latin typeface="+mn-lt"/>
          <a:ea typeface="+mn-ea"/>
          <a:cs typeface="+mn-cs"/>
        </a:defRPr>
      </a:lvl2pPr>
      <a:lvl3pPr marL="541338" indent="-193675" algn="l" defTabSz="914400" rtl="0" eaLnBrk="1" latinLnBrk="0" hangingPunct="1">
        <a:spcBef>
          <a:spcPct val="20000"/>
        </a:spcBef>
        <a:buClr>
          <a:srgbClr val="005A9F"/>
        </a:buClr>
        <a:buSzPct val="120000"/>
        <a:buFont typeface="Wingdings"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rgbClr val="005A9F"/>
        </a:buClr>
        <a:buSzPct val="120000"/>
        <a:buFont typeface="Wingdings" pitchFamily="2" charset="2"/>
        <a:buChar char="§"/>
        <a:defRPr sz="1200" kern="1200">
          <a:solidFill>
            <a:schemeClr val="tx1"/>
          </a:solidFill>
          <a:latin typeface="+mn-lt"/>
          <a:ea typeface="+mn-ea"/>
          <a:cs typeface="+mn-cs"/>
        </a:defRPr>
      </a:lvl4pPr>
      <a:lvl5pPr marL="896938" indent="-174625" algn="l" defTabSz="914400" rtl="0" eaLnBrk="1" latinLnBrk="0" hangingPunct="1">
        <a:spcBef>
          <a:spcPct val="20000"/>
        </a:spcBef>
        <a:buClr>
          <a:srgbClr val="005A9F"/>
        </a:buClr>
        <a:buSzPct val="120000"/>
        <a:buFont typeface="Wingdings" pitchFamily="2" charset="2"/>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kkvb.c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poradnaproobce.cz/pravni-predpis/sbirka-zakonu/128-2000#sup15)"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916832"/>
            <a:ext cx="7772400" cy="2016224"/>
          </a:xfrm>
        </p:spPr>
        <p:txBody>
          <a:bodyPr>
            <a:normAutofit fontScale="90000"/>
          </a:bodyPr>
          <a:lstStyle/>
          <a:p>
            <a:pPr lvl="2" algn="ctr" rtl="0">
              <a:spcBef>
                <a:spcPct val="0"/>
              </a:spcBef>
            </a:pPr>
            <a:br>
              <a:rPr lang="cs-CZ" sz="3600" b="1" dirty="0">
                <a:solidFill>
                  <a:schemeClr val="bg1"/>
                </a:solidFill>
              </a:rPr>
            </a:br>
            <a:br>
              <a:rPr lang="cs-CZ" sz="3600" b="1" dirty="0">
                <a:solidFill>
                  <a:schemeClr val="bg1"/>
                </a:solidFill>
              </a:rPr>
            </a:br>
            <a:br>
              <a:rPr lang="cs-CZ" sz="3600" b="1" dirty="0">
                <a:solidFill>
                  <a:schemeClr val="bg1"/>
                </a:solidFill>
              </a:rPr>
            </a:br>
            <a:r>
              <a:rPr lang="cs-CZ" sz="3600" b="1" dirty="0">
                <a:solidFill>
                  <a:schemeClr val="bg1"/>
                </a:solidFill>
              </a:rPr>
              <a:t>Právní minimum </a:t>
            </a:r>
            <a:br>
              <a:rPr lang="cs-CZ" sz="3600" b="1" dirty="0">
                <a:solidFill>
                  <a:schemeClr val="bg1"/>
                </a:solidFill>
              </a:rPr>
            </a:br>
            <a:r>
              <a:rPr lang="cs-CZ" sz="2200" b="1" dirty="0">
                <a:solidFill>
                  <a:schemeClr val="bg1"/>
                </a:solidFill>
              </a:rPr>
              <a:t>Setkání starostek 2022</a:t>
            </a:r>
            <a:br>
              <a:rPr lang="cs-CZ" sz="2200" dirty="0">
                <a:solidFill>
                  <a:schemeClr val="bg1"/>
                </a:solidFill>
              </a:rPr>
            </a:br>
            <a:br>
              <a:rPr lang="cs-CZ" sz="2200" dirty="0">
                <a:solidFill>
                  <a:schemeClr val="bg1"/>
                </a:solidFill>
              </a:rPr>
            </a:br>
            <a:endParaRPr lang="cs-CZ" sz="2200" dirty="0">
              <a:solidFill>
                <a:schemeClr val="bg1"/>
              </a:solidFill>
            </a:endParaRPr>
          </a:p>
        </p:txBody>
      </p:sp>
      <p:sp>
        <p:nvSpPr>
          <p:cNvPr id="3" name="Podnadpis 2"/>
          <p:cNvSpPr>
            <a:spLocks noGrp="1"/>
          </p:cNvSpPr>
          <p:nvPr>
            <p:ph type="subTitle" idx="1"/>
          </p:nvPr>
        </p:nvSpPr>
        <p:spPr>
          <a:xfrm>
            <a:off x="1763688" y="4293096"/>
            <a:ext cx="5688632" cy="1584176"/>
          </a:xfrm>
        </p:spPr>
        <p:txBody>
          <a:bodyPr>
            <a:normAutofit fontScale="92500" lnSpcReduction="10000"/>
          </a:bodyPr>
          <a:lstStyle/>
          <a:p>
            <a:endParaRPr lang="cs-CZ" sz="2400" b="1" dirty="0"/>
          </a:p>
          <a:p>
            <a:r>
              <a:rPr lang="cs-CZ" sz="2400" b="1" dirty="0"/>
              <a:t>Mgr. Radka Vladyková</a:t>
            </a:r>
          </a:p>
          <a:p>
            <a:r>
              <a:rPr lang="cs-CZ" sz="2400" b="1" dirty="0"/>
              <a:t>JUDr. Mgr. Lukáš Váňa, Ph.D. </a:t>
            </a:r>
          </a:p>
          <a:p>
            <a:r>
              <a:rPr lang="cs-CZ" sz="2400" b="1" dirty="0"/>
              <a:t>( </a:t>
            </a:r>
            <a:r>
              <a:rPr lang="cs-CZ" sz="2400" b="1" dirty="0">
                <a:hlinkClick r:id="rId3"/>
              </a:rPr>
              <a:t>www.kvb.cz</a:t>
            </a:r>
            <a:r>
              <a:rPr lang="cs-CZ" sz="2400" b="1" dirty="0"/>
              <a:t> ) </a:t>
            </a:r>
          </a:p>
          <a:p>
            <a:endParaRPr lang="cs-CZ" sz="2400" b="1" dirty="0"/>
          </a:p>
          <a:p>
            <a:endParaRPr lang="cs-CZ" sz="2400" b="1" dirty="0"/>
          </a:p>
        </p:txBody>
      </p:sp>
      <p:sp>
        <p:nvSpPr>
          <p:cNvPr id="5" name="Podnadpis 2"/>
          <p:cNvSpPr txBox="1">
            <a:spLocks/>
          </p:cNvSpPr>
          <p:nvPr/>
        </p:nvSpPr>
        <p:spPr>
          <a:xfrm>
            <a:off x="1763688" y="548680"/>
            <a:ext cx="5976664" cy="158417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
                <a:srgbClr val="005A9F"/>
              </a:buClr>
              <a:buSzPct val="120000"/>
              <a:buFont typeface="Wingdings" pitchFamily="2" charset="2"/>
              <a:buNone/>
              <a:tabLst/>
              <a:defRPr/>
            </a:pPr>
            <a:endParaRPr kumimoji="0" lang="cs-CZ" sz="2400" b="1"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
                <a:srgbClr val="005A9F"/>
              </a:buClr>
              <a:buSzPct val="120000"/>
              <a:buFont typeface="Wingdings" pitchFamily="2" charset="2"/>
              <a:buNone/>
              <a:tabLst/>
              <a:defRPr/>
            </a:pPr>
            <a:endParaRPr kumimoji="0" lang="cs-CZ" sz="24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5759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Odpovědnost </a:t>
            </a:r>
          </a:p>
        </p:txBody>
      </p:sp>
      <p:sp>
        <p:nvSpPr>
          <p:cNvPr id="3" name="Zástupný symbol pro obsah 2"/>
          <p:cNvSpPr>
            <a:spLocks noGrp="1"/>
          </p:cNvSpPr>
          <p:nvPr>
            <p:ph idx="1"/>
          </p:nvPr>
        </p:nvSpPr>
        <p:spPr>
          <a:xfrm>
            <a:off x="360000" y="908720"/>
            <a:ext cx="8424000" cy="5400600"/>
          </a:xfrm>
        </p:spPr>
        <p:txBody>
          <a:bodyPr>
            <a:normAutofit/>
          </a:bodyPr>
          <a:lstStyle/>
          <a:p>
            <a:pPr lvl="2"/>
            <a:r>
              <a:rPr lang="cs-CZ" sz="1800" dirty="0"/>
              <a:t>Trestný čin zneužití pravomoci úřední osoby</a:t>
            </a:r>
          </a:p>
          <a:p>
            <a:pPr marL="357187" lvl="2" indent="0" algn="just">
              <a:buNone/>
            </a:pPr>
            <a:r>
              <a:rPr lang="cs-CZ" sz="1800" dirty="0"/>
              <a:t>	Zastupitel se dopustí zneužití pravomoci úřední osoby, pokud měl v úmyslu 	způsobit jinému škodu nebo jinou závažnou újmu anebo opatřit sobě nebo 	jinému neoprávněný prospěch:</a:t>
            </a:r>
          </a:p>
          <a:p>
            <a:pPr marL="357187" lvl="2" indent="0" algn="just">
              <a:buNone/>
            </a:pPr>
            <a:r>
              <a:rPr lang="cs-CZ" sz="1800" dirty="0"/>
              <a:t>		-  vykonává svou pravomoc způsobem odporujícím jinému právnímu 			předpisu,</a:t>
            </a:r>
          </a:p>
          <a:p>
            <a:pPr marL="357187" lvl="2" indent="0" algn="just">
              <a:buNone/>
            </a:pPr>
            <a:r>
              <a:rPr lang="cs-CZ" sz="1800" dirty="0"/>
              <a:t>		-  překročí svou pravomoc,</a:t>
            </a:r>
          </a:p>
          <a:p>
            <a:pPr marL="357187" lvl="2" indent="0" algn="just">
              <a:buNone/>
            </a:pPr>
            <a:r>
              <a:rPr lang="cs-CZ" sz="1800" dirty="0"/>
              <a:t>		-  nesplní povinnost vyplývající z jeho pravomoci.</a:t>
            </a:r>
          </a:p>
          <a:p>
            <a:pPr marL="357187" lvl="2" indent="0" algn="just">
              <a:buNone/>
            </a:pPr>
            <a:endParaRPr lang="cs-CZ" sz="1800" dirty="0"/>
          </a:p>
        </p:txBody>
      </p:sp>
    </p:spTree>
    <p:extLst>
      <p:ext uri="{BB962C8B-B14F-4D97-AF65-F5344CB8AC3E}">
        <p14:creationId xmlns:p14="http://schemas.microsoft.com/office/powerpoint/2010/main" val="2821662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Odpovědnost </a:t>
            </a:r>
          </a:p>
        </p:txBody>
      </p:sp>
      <p:sp>
        <p:nvSpPr>
          <p:cNvPr id="3" name="Zástupný symbol pro obsah 2"/>
          <p:cNvSpPr>
            <a:spLocks noGrp="1"/>
          </p:cNvSpPr>
          <p:nvPr>
            <p:ph idx="1"/>
          </p:nvPr>
        </p:nvSpPr>
        <p:spPr>
          <a:xfrm>
            <a:off x="360000" y="908720"/>
            <a:ext cx="8424000" cy="5400600"/>
          </a:xfrm>
        </p:spPr>
        <p:txBody>
          <a:bodyPr>
            <a:normAutofit lnSpcReduction="10000"/>
          </a:bodyPr>
          <a:lstStyle/>
          <a:p>
            <a:pPr marL="3200400" lvl="7" indent="0">
              <a:buNone/>
            </a:pPr>
            <a:r>
              <a:rPr lang="cs-CZ" sz="1400" dirty="0"/>
              <a:t>              </a:t>
            </a:r>
            <a:r>
              <a:rPr lang="cs-CZ" sz="1800" dirty="0"/>
              <a:t>§ 329 TZ </a:t>
            </a:r>
          </a:p>
          <a:p>
            <a:pPr marL="357187" lvl="2" indent="0" algn="ctr">
              <a:buNone/>
            </a:pPr>
            <a:r>
              <a:rPr lang="cs-CZ" sz="1800" dirty="0"/>
              <a:t>Trestný čin zneužití pravomoci úřední osoby</a:t>
            </a:r>
          </a:p>
          <a:p>
            <a:pPr marL="357187" lvl="2" indent="0" algn="just">
              <a:buNone/>
            </a:pPr>
            <a:r>
              <a:rPr lang="cs-CZ" sz="1800" dirty="0"/>
              <a:t>	Zastupitel se dopustí zneužití pravomoci úřední osoby, pokud měl v úmyslu 	způsobit jinému škodu nebo jinou závažnou újmu anebo opatřit sobě nebo 	jinému neoprávněný prospěch:</a:t>
            </a:r>
          </a:p>
          <a:p>
            <a:pPr marL="357187" lvl="2" indent="0" algn="just">
              <a:buNone/>
            </a:pPr>
            <a:r>
              <a:rPr lang="cs-CZ" sz="1800" dirty="0"/>
              <a:t>		-  vykonává svou pravomoc způsobem odporujícím jinému právnímu 			předpisu,</a:t>
            </a:r>
          </a:p>
          <a:p>
            <a:pPr marL="357187" lvl="2" indent="0" algn="just">
              <a:buNone/>
            </a:pPr>
            <a:r>
              <a:rPr lang="cs-CZ" sz="1800" dirty="0"/>
              <a:t>		-  překročí svou pravomoc,</a:t>
            </a:r>
          </a:p>
          <a:p>
            <a:pPr marL="357187" lvl="2" indent="0" algn="just">
              <a:buNone/>
            </a:pPr>
            <a:r>
              <a:rPr lang="cs-CZ" sz="1800" dirty="0"/>
              <a:t>		-  nesplní povinnost vyplývající z jeho pravomoci.</a:t>
            </a:r>
          </a:p>
          <a:p>
            <a:pPr marL="357187" lvl="2" indent="0" algn="ctr">
              <a:buNone/>
            </a:pPr>
            <a:r>
              <a:rPr lang="cs-CZ" sz="1800" dirty="0"/>
              <a:t>§ 330 TZ </a:t>
            </a:r>
          </a:p>
          <a:p>
            <a:pPr marL="0" indent="0" algn="ctr">
              <a:spcAft>
                <a:spcPts val="1000"/>
              </a:spcAft>
              <a:buNone/>
            </a:pPr>
            <a:r>
              <a:rPr lang="cs-CZ" sz="1400" b="1" i="0" dirty="0">
                <a:solidFill>
                  <a:srgbClr val="575B5C"/>
                </a:solidFill>
                <a:effectLst/>
                <a:latin typeface="Roboto" panose="02000000000000000000" pitchFamily="2" charset="0"/>
              </a:rPr>
              <a:t>Maření úkolu úřední osoby z nedbalosti</a:t>
            </a:r>
          </a:p>
          <a:p>
            <a:pPr marL="342900" indent="-342900" algn="ctr">
              <a:spcAft>
                <a:spcPts val="1000"/>
              </a:spcAft>
              <a:buAutoNum type="arabicParenBoth"/>
            </a:pPr>
            <a:r>
              <a:rPr lang="cs-CZ" sz="1400" b="0" i="0" dirty="0">
                <a:solidFill>
                  <a:srgbClr val="575B5C"/>
                </a:solidFill>
                <a:effectLst/>
                <a:latin typeface="Roboto" panose="02000000000000000000" pitchFamily="2" charset="0"/>
              </a:rPr>
              <a:t>Úřední osoba, která při výkonu své pravomoci z </a:t>
            </a:r>
            <a:r>
              <a:rPr lang="cs-CZ" sz="1400" b="1" i="0" dirty="0">
                <a:solidFill>
                  <a:srgbClr val="575B5C"/>
                </a:solidFill>
                <a:effectLst/>
                <a:latin typeface="Roboto" panose="02000000000000000000" pitchFamily="2" charset="0"/>
              </a:rPr>
              <a:t>nedbalosti </a:t>
            </a:r>
            <a:r>
              <a:rPr lang="cs-CZ" sz="1400" b="0" i="0" dirty="0">
                <a:solidFill>
                  <a:srgbClr val="575B5C"/>
                </a:solidFill>
                <a:effectLst/>
                <a:latin typeface="Roboto" panose="02000000000000000000" pitchFamily="2" charset="0"/>
              </a:rPr>
              <a:t>zmaří nebo podstatně ztíží splnění důležitého úkolu, bude potrestána odnětím svobody až na jeden rok nebo zákazem činnosti.</a:t>
            </a:r>
          </a:p>
          <a:p>
            <a:pPr algn="ctr">
              <a:spcBef>
                <a:spcPts val="2200"/>
              </a:spcBef>
              <a:spcAft>
                <a:spcPts val="1000"/>
              </a:spcAft>
            </a:pPr>
            <a:r>
              <a:rPr lang="cs-CZ" sz="1100" b="0" i="0" dirty="0">
                <a:solidFill>
                  <a:srgbClr val="575B5C"/>
                </a:solidFill>
                <a:effectLst/>
                <a:latin typeface="Roboto" panose="02000000000000000000" pitchFamily="2" charset="0"/>
              </a:rPr>
              <a:t>§ 220</a:t>
            </a:r>
          </a:p>
          <a:p>
            <a:pPr algn="ctr">
              <a:spcAft>
                <a:spcPts val="1000"/>
              </a:spcAft>
            </a:pPr>
            <a:r>
              <a:rPr lang="cs-CZ" sz="1100" b="1" i="0" dirty="0">
                <a:solidFill>
                  <a:srgbClr val="575B5C"/>
                </a:solidFill>
                <a:effectLst/>
                <a:latin typeface="Roboto" panose="02000000000000000000" pitchFamily="2" charset="0"/>
              </a:rPr>
              <a:t>Porušení povinnosti při správě cizího majetku</a:t>
            </a:r>
          </a:p>
          <a:p>
            <a:pPr indent="381000" algn="just">
              <a:spcBef>
                <a:spcPts val="1800"/>
              </a:spcBef>
            </a:pPr>
            <a:r>
              <a:rPr lang="cs-CZ" sz="1100" b="0" i="0" dirty="0">
                <a:solidFill>
                  <a:srgbClr val="575B5C"/>
                </a:solidFill>
                <a:effectLst/>
                <a:latin typeface="Roboto" panose="02000000000000000000" pitchFamily="2" charset="0"/>
              </a:rPr>
              <a:t>(1) Kdo poruší podle zákona mu uloženou nebo smluvně převzatou povinnost opatrovat nebo spravovat cizí majetek, a tím jinému způsobí škodu nikoli malou, bude potrestán odnětím svobody až na dvě léta nebo zákazem činnosti.</a:t>
            </a:r>
          </a:p>
          <a:p>
            <a:pPr marL="0" indent="0" algn="ctr">
              <a:spcAft>
                <a:spcPts val="1000"/>
              </a:spcAft>
              <a:buNone/>
            </a:pPr>
            <a:endParaRPr lang="cs-CZ" sz="1400" b="0" i="0" dirty="0">
              <a:solidFill>
                <a:srgbClr val="575B5C"/>
              </a:solidFill>
              <a:effectLst/>
              <a:latin typeface="Roboto" panose="02000000000000000000" pitchFamily="2" charset="0"/>
            </a:endParaRPr>
          </a:p>
          <a:p>
            <a:pPr marL="357187" lvl="2" indent="0" algn="ctr">
              <a:buNone/>
            </a:pPr>
            <a:endParaRPr lang="cs-CZ" sz="1800" dirty="0"/>
          </a:p>
          <a:p>
            <a:pPr marL="357187" lvl="2" indent="0" algn="just">
              <a:buNone/>
            </a:pPr>
            <a:endParaRPr lang="cs-CZ" sz="1800" dirty="0"/>
          </a:p>
        </p:txBody>
      </p:sp>
    </p:spTree>
    <p:extLst>
      <p:ext uri="{BB962C8B-B14F-4D97-AF65-F5344CB8AC3E}">
        <p14:creationId xmlns:p14="http://schemas.microsoft.com/office/powerpoint/2010/main" val="1043609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Odpovědnost </a:t>
            </a:r>
          </a:p>
        </p:txBody>
      </p:sp>
      <p:sp>
        <p:nvSpPr>
          <p:cNvPr id="3" name="Zástupný symbol pro obsah 2"/>
          <p:cNvSpPr>
            <a:spLocks noGrp="1"/>
          </p:cNvSpPr>
          <p:nvPr>
            <p:ph idx="1"/>
          </p:nvPr>
        </p:nvSpPr>
        <p:spPr>
          <a:xfrm>
            <a:off x="360000" y="908720"/>
            <a:ext cx="8424000" cy="5400600"/>
          </a:xfrm>
        </p:spPr>
        <p:txBody>
          <a:bodyPr>
            <a:normAutofit/>
          </a:bodyPr>
          <a:lstStyle/>
          <a:p>
            <a:pPr marL="0" indent="0" algn="ctr">
              <a:spcBef>
                <a:spcPts val="2200"/>
              </a:spcBef>
              <a:spcAft>
                <a:spcPts val="1000"/>
              </a:spcAft>
              <a:buNone/>
            </a:pPr>
            <a:r>
              <a:rPr lang="cs-CZ" sz="1800" b="0" i="0" dirty="0">
                <a:solidFill>
                  <a:srgbClr val="575B5C"/>
                </a:solidFill>
                <a:effectLst/>
                <a:latin typeface="Roboto" panose="02000000000000000000" pitchFamily="2" charset="0"/>
              </a:rPr>
              <a:t>§ 220</a:t>
            </a:r>
          </a:p>
          <a:p>
            <a:pPr marL="0" indent="0" algn="ctr">
              <a:spcAft>
                <a:spcPts val="1000"/>
              </a:spcAft>
              <a:buNone/>
            </a:pPr>
            <a:r>
              <a:rPr lang="cs-CZ" sz="1800" b="1" i="0" dirty="0">
                <a:solidFill>
                  <a:srgbClr val="575B5C"/>
                </a:solidFill>
                <a:effectLst/>
                <a:latin typeface="Roboto" panose="02000000000000000000" pitchFamily="2" charset="0"/>
              </a:rPr>
              <a:t>Porušení povinnosti při správě cizího majetku</a:t>
            </a:r>
          </a:p>
          <a:p>
            <a:pPr indent="0" algn="just">
              <a:spcBef>
                <a:spcPts val="1800"/>
              </a:spcBef>
              <a:buNone/>
            </a:pPr>
            <a:r>
              <a:rPr lang="cs-CZ" sz="1800" b="0" i="0" dirty="0">
                <a:solidFill>
                  <a:srgbClr val="575B5C"/>
                </a:solidFill>
                <a:effectLst/>
                <a:latin typeface="Roboto" panose="02000000000000000000" pitchFamily="2" charset="0"/>
              </a:rPr>
              <a:t>(1) Kdo poruší podle zákona mu uloženou nebo smluvně převzatou povinnost opatrovat nebo spravovat cizí majetek, a tím jinému způsobí škodu nikoli malou, bude potrestán odnětím svobody až na dvě léta nebo zákazem činnosti.</a:t>
            </a:r>
          </a:p>
          <a:p>
            <a:pPr marL="3200400" lvl="7" indent="0">
              <a:buNone/>
            </a:pPr>
            <a:endParaRPr lang="cs-CZ" sz="1800" dirty="0"/>
          </a:p>
          <a:p>
            <a:pPr marL="0" indent="0" algn="ctr">
              <a:spcBef>
                <a:spcPts val="2200"/>
              </a:spcBef>
              <a:spcAft>
                <a:spcPts val="1000"/>
              </a:spcAft>
              <a:buNone/>
            </a:pPr>
            <a:r>
              <a:rPr lang="cs-CZ" sz="1400" b="0" i="0" dirty="0">
                <a:solidFill>
                  <a:srgbClr val="575B5C"/>
                </a:solidFill>
                <a:effectLst/>
                <a:latin typeface="Roboto" panose="02000000000000000000" pitchFamily="2" charset="0"/>
              </a:rPr>
              <a:t>§ 221</a:t>
            </a:r>
          </a:p>
          <a:p>
            <a:pPr algn="ctr">
              <a:spcAft>
                <a:spcPts val="1000"/>
              </a:spcAft>
            </a:pPr>
            <a:r>
              <a:rPr lang="cs-CZ" sz="1400" b="1" i="0" dirty="0">
                <a:solidFill>
                  <a:srgbClr val="575B5C"/>
                </a:solidFill>
                <a:effectLst/>
                <a:latin typeface="Roboto" panose="02000000000000000000" pitchFamily="2" charset="0"/>
              </a:rPr>
              <a:t>Porušení povinnosti při správě cizího majetku z nedbalosti</a:t>
            </a:r>
          </a:p>
          <a:p>
            <a:pPr indent="0" algn="just">
              <a:spcBef>
                <a:spcPts val="1800"/>
              </a:spcBef>
              <a:buNone/>
            </a:pPr>
            <a:r>
              <a:rPr lang="cs-CZ" sz="1400" b="0" i="0" dirty="0">
                <a:solidFill>
                  <a:srgbClr val="575B5C"/>
                </a:solidFill>
                <a:effectLst/>
                <a:latin typeface="Roboto" panose="02000000000000000000" pitchFamily="2" charset="0"/>
              </a:rPr>
              <a:t>(1) Kdo z hrubé nedbalosti poruší podle zákona mu uloženou nebo smluvně převzatou důležitou povinnost při opatrování nebo správě cizího majetku, a tím jinému způsobí značnou škodu, bude potrestán odnětím svobody až na šest měsíců nebo zákazem činnosti.</a:t>
            </a:r>
          </a:p>
          <a:p>
            <a:pPr marL="357187" lvl="2" indent="0" algn="just">
              <a:buNone/>
            </a:pPr>
            <a:endParaRPr lang="cs-CZ" sz="1800" dirty="0"/>
          </a:p>
        </p:txBody>
      </p:sp>
    </p:spTree>
    <p:extLst>
      <p:ext uri="{BB962C8B-B14F-4D97-AF65-F5344CB8AC3E}">
        <p14:creationId xmlns:p14="http://schemas.microsoft.com/office/powerpoint/2010/main" val="1565718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Odpovědnost </a:t>
            </a:r>
          </a:p>
        </p:txBody>
      </p:sp>
      <p:sp>
        <p:nvSpPr>
          <p:cNvPr id="3" name="Zástupný symbol pro obsah 2"/>
          <p:cNvSpPr>
            <a:spLocks noGrp="1"/>
          </p:cNvSpPr>
          <p:nvPr>
            <p:ph idx="1"/>
          </p:nvPr>
        </p:nvSpPr>
        <p:spPr>
          <a:xfrm>
            <a:off x="360000" y="908720"/>
            <a:ext cx="8424000" cy="5400600"/>
          </a:xfrm>
        </p:spPr>
        <p:txBody>
          <a:bodyPr>
            <a:normAutofit/>
          </a:bodyPr>
          <a:lstStyle/>
          <a:p>
            <a:pPr fontAlgn="auto">
              <a:lnSpc>
                <a:spcPct val="110000"/>
              </a:lnSpc>
              <a:spcAft>
                <a:spcPts val="0"/>
              </a:spcAft>
              <a:buFont typeface="Arial" pitchFamily="34" charset="0"/>
              <a:buChar char="•"/>
              <a:defRPr/>
            </a:pPr>
            <a:r>
              <a:rPr lang="cs-CZ" sz="2300" dirty="0">
                <a:effectLst>
                  <a:outerShdw blurRad="38100" dist="38100" dir="2700000" algn="tl">
                    <a:srgbClr val="000000">
                      <a:alpha val="43137"/>
                    </a:srgbClr>
                  </a:outerShdw>
                </a:effectLst>
              </a:rPr>
              <a:t>Podle okolností konkrétního případu může být odpovědnost vyvozena odlišně</a:t>
            </a:r>
          </a:p>
          <a:p>
            <a:pPr fontAlgn="auto">
              <a:lnSpc>
                <a:spcPct val="110000"/>
              </a:lnSpc>
              <a:spcAft>
                <a:spcPts val="0"/>
              </a:spcAft>
              <a:buFont typeface="Arial" pitchFamily="34" charset="0"/>
              <a:buChar char="•"/>
              <a:defRPr/>
            </a:pPr>
            <a:r>
              <a:rPr lang="cs-CZ" sz="2300" dirty="0">
                <a:effectLst>
                  <a:outerShdw blurRad="38100" dist="38100" dir="2700000" algn="tl">
                    <a:srgbClr val="000000">
                      <a:alpha val="43137"/>
                    </a:srgbClr>
                  </a:outerShdw>
                </a:effectLst>
              </a:rPr>
              <a:t>Vždy bude záležet na tom</a:t>
            </a:r>
          </a:p>
          <a:p>
            <a:pPr lvl="2" fontAlgn="auto">
              <a:lnSpc>
                <a:spcPct val="110000"/>
              </a:lnSpc>
              <a:spcAft>
                <a:spcPts val="0"/>
              </a:spcAft>
              <a:buFont typeface="Arial" pitchFamily="34" charset="0"/>
              <a:buChar char="•"/>
              <a:defRPr/>
            </a:pPr>
            <a:r>
              <a:rPr lang="cs-CZ" dirty="0">
                <a:effectLst>
                  <a:outerShdw blurRad="38100" dist="38100" dir="2700000" algn="tl">
                    <a:srgbClr val="000000">
                      <a:alpha val="43137"/>
                    </a:srgbClr>
                  </a:outerShdw>
                </a:effectLst>
                <a:ea typeface="+mn-ea"/>
                <a:cs typeface="+mn-cs"/>
              </a:rPr>
              <a:t>jaké rozhodnutí učinil daný orgán a </a:t>
            </a:r>
            <a:r>
              <a:rPr lang="cs-CZ" dirty="0" err="1">
                <a:effectLst>
                  <a:outerShdw blurRad="38100" dist="38100" dir="2700000" algn="tl">
                    <a:srgbClr val="000000">
                      <a:alpha val="43137"/>
                    </a:srgbClr>
                  </a:outerShdw>
                </a:effectLst>
                <a:ea typeface="+mn-ea"/>
                <a:cs typeface="+mn-cs"/>
              </a:rPr>
              <a:t>a</a:t>
            </a:r>
            <a:r>
              <a:rPr lang="cs-CZ" dirty="0">
                <a:effectLst>
                  <a:outerShdw blurRad="38100" dist="38100" dir="2700000" algn="tl">
                    <a:srgbClr val="000000">
                      <a:alpha val="43137"/>
                    </a:srgbClr>
                  </a:outerShdw>
                </a:effectLst>
                <a:ea typeface="+mn-ea"/>
                <a:cs typeface="+mn-cs"/>
              </a:rPr>
              <a:t> jak se zachoval příslušný úředník (vykonavatel)</a:t>
            </a:r>
          </a:p>
          <a:p>
            <a:pPr lvl="2" fontAlgn="auto">
              <a:lnSpc>
                <a:spcPct val="110000"/>
              </a:lnSpc>
              <a:spcAft>
                <a:spcPts val="0"/>
              </a:spcAft>
              <a:buFont typeface="Arial" pitchFamily="34" charset="0"/>
              <a:buChar char="•"/>
              <a:defRPr/>
            </a:pPr>
            <a:r>
              <a:rPr lang="cs-CZ" dirty="0">
                <a:effectLst>
                  <a:outerShdw blurRad="38100" dist="38100" dir="2700000" algn="tl">
                    <a:srgbClr val="000000">
                      <a:alpha val="43137"/>
                    </a:srgbClr>
                  </a:outerShdw>
                </a:effectLst>
                <a:ea typeface="+mn-ea"/>
                <a:cs typeface="+mn-cs"/>
              </a:rPr>
              <a:t>jaké podklady pro rozhodnutí měl daný orgán od příslušného odboru, úředníka, externího poradce apod.</a:t>
            </a:r>
          </a:p>
          <a:p>
            <a:pPr fontAlgn="auto">
              <a:lnSpc>
                <a:spcPct val="110000"/>
              </a:lnSpc>
              <a:spcAft>
                <a:spcPts val="0"/>
              </a:spcAft>
              <a:buFont typeface="Arial" pitchFamily="34" charset="0"/>
              <a:buChar char="•"/>
              <a:defRPr/>
            </a:pPr>
            <a:r>
              <a:rPr lang="cs-CZ" sz="2300" dirty="0">
                <a:effectLst>
                  <a:outerShdw blurRad="38100" dist="38100" dir="2700000" algn="tl">
                    <a:srgbClr val="000000">
                      <a:alpha val="43137"/>
                    </a:srgbClr>
                  </a:outerShdw>
                </a:effectLst>
              </a:rPr>
              <a:t>Trestní odpovědnost je obecně možná jak u iniciátorů určitého rozhodnutí, tak u těch, kdo ho schválili, a konečně i u těch, kdo ho realizovali</a:t>
            </a:r>
          </a:p>
          <a:p>
            <a:pPr marL="357187" lvl="2" indent="0" algn="just">
              <a:buNone/>
            </a:pPr>
            <a:endParaRPr lang="cs-CZ" sz="1800" dirty="0"/>
          </a:p>
        </p:txBody>
      </p:sp>
    </p:spTree>
    <p:extLst>
      <p:ext uri="{BB962C8B-B14F-4D97-AF65-F5344CB8AC3E}">
        <p14:creationId xmlns:p14="http://schemas.microsoft.com/office/powerpoint/2010/main" val="2937240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Spolehnutí se na správnost odborné rady  </a:t>
            </a:r>
          </a:p>
        </p:txBody>
      </p:sp>
      <p:sp>
        <p:nvSpPr>
          <p:cNvPr id="3" name="Zástupný symbol pro obsah 2"/>
          <p:cNvSpPr>
            <a:spLocks noGrp="1"/>
          </p:cNvSpPr>
          <p:nvPr>
            <p:ph idx="1"/>
          </p:nvPr>
        </p:nvSpPr>
        <p:spPr>
          <a:xfrm>
            <a:off x="360000" y="908720"/>
            <a:ext cx="8424000" cy="5400600"/>
          </a:xfrm>
        </p:spPr>
        <p:txBody>
          <a:bodyPr>
            <a:normAutofit/>
          </a:bodyPr>
          <a:lstStyle/>
          <a:p>
            <a:pPr lvl="2"/>
            <a:r>
              <a:rPr lang="cs-CZ" sz="1800" dirty="0"/>
              <a:t>Spolehnutí se na správnost odborné rady z hlediska trestní odpovědnosti</a:t>
            </a:r>
          </a:p>
          <a:p>
            <a:pPr lvl="2"/>
            <a:r>
              <a:rPr lang="cs-CZ" sz="1800" dirty="0"/>
              <a:t> Opatrnost vyžadovaná u člena zastupitelstva obce </a:t>
            </a:r>
          </a:p>
          <a:p>
            <a:pPr lvl="4">
              <a:lnSpc>
                <a:spcPct val="140000"/>
              </a:lnSpc>
            </a:pPr>
            <a:r>
              <a:rPr lang="cs-CZ" sz="1800" b="1" dirty="0">
                <a:solidFill>
                  <a:schemeClr val="accent1">
                    <a:lumMod val="60000"/>
                    <a:lumOff val="40000"/>
                  </a:schemeClr>
                </a:solidFill>
              </a:rPr>
              <a:t>Základní opatrnost</a:t>
            </a:r>
          </a:p>
          <a:p>
            <a:pPr lvl="5">
              <a:lnSpc>
                <a:spcPct val="140000"/>
              </a:lnSpc>
            </a:pPr>
            <a:r>
              <a:rPr lang="cs-CZ" sz="1800" dirty="0"/>
              <a:t>Je vlastní všem zastupitelům při jakémkoliv jednání</a:t>
            </a:r>
          </a:p>
          <a:p>
            <a:pPr lvl="5" algn="just"/>
            <a:r>
              <a:rPr lang="cs-CZ" sz="1800" dirty="0"/>
              <a:t>obsahuje povinnost zjistit protizákonnost usnesení (návrhu), kterou by odhalil průměrný a rozumný člověk bez zvláštního vztahu a vzdělání v oboru</a:t>
            </a:r>
          </a:p>
          <a:p>
            <a:pPr lvl="4">
              <a:lnSpc>
                <a:spcPct val="140000"/>
              </a:lnSpc>
            </a:pPr>
            <a:r>
              <a:rPr lang="cs-CZ" sz="1800" b="1" dirty="0">
                <a:solidFill>
                  <a:schemeClr val="accent1">
                    <a:lumMod val="60000"/>
                    <a:lumOff val="40000"/>
                  </a:schemeClr>
                </a:solidFill>
              </a:rPr>
              <a:t>Zvláštní opatrnost</a:t>
            </a:r>
          </a:p>
          <a:p>
            <a:pPr lvl="5" algn="just"/>
            <a:r>
              <a:rPr lang="cs-CZ" sz="1800" dirty="0"/>
              <a:t>je daná pouze u jednání spadajícího do specializace zastupitele</a:t>
            </a:r>
          </a:p>
          <a:p>
            <a:pPr lvl="5" algn="just"/>
            <a:r>
              <a:rPr lang="cs-CZ" sz="1800" dirty="0"/>
              <a:t>obsahuje povinnost zjistit u usnesení (návrhu) týkajícího se jeho specializace takovou vadu, kterou by po důkladném přečtení odhalil poučený a rozumný člověk</a:t>
            </a:r>
          </a:p>
          <a:p>
            <a:pPr marL="357187" lvl="2" indent="0" algn="just">
              <a:buNone/>
            </a:pPr>
            <a:endParaRPr lang="cs-CZ" sz="1800" dirty="0"/>
          </a:p>
        </p:txBody>
      </p:sp>
    </p:spTree>
    <p:extLst>
      <p:ext uri="{BB962C8B-B14F-4D97-AF65-F5344CB8AC3E}">
        <p14:creationId xmlns:p14="http://schemas.microsoft.com/office/powerpoint/2010/main" val="2641263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Spolehnutí se na správnost odborné rady  </a:t>
            </a:r>
          </a:p>
        </p:txBody>
      </p:sp>
      <p:sp>
        <p:nvSpPr>
          <p:cNvPr id="3" name="Zástupný symbol pro obsah 2"/>
          <p:cNvSpPr>
            <a:spLocks noGrp="1"/>
          </p:cNvSpPr>
          <p:nvPr>
            <p:ph idx="1"/>
          </p:nvPr>
        </p:nvSpPr>
        <p:spPr>
          <a:xfrm>
            <a:off x="360000" y="908720"/>
            <a:ext cx="8424000" cy="5400600"/>
          </a:xfrm>
        </p:spPr>
        <p:txBody>
          <a:bodyPr>
            <a:normAutofit/>
          </a:bodyPr>
          <a:lstStyle/>
          <a:p>
            <a:pPr marL="357187" lvl="2" indent="0">
              <a:buNone/>
            </a:pPr>
            <a:r>
              <a:rPr lang="cs-CZ" sz="2000" dirty="0"/>
              <a:t>Opatrnost vyžadovaná u člena rady obce </a:t>
            </a:r>
          </a:p>
          <a:p>
            <a:pPr>
              <a:lnSpc>
                <a:spcPct val="140000"/>
              </a:lnSpc>
            </a:pPr>
            <a:r>
              <a:rPr lang="cs-CZ" sz="1900" b="1" dirty="0">
                <a:solidFill>
                  <a:schemeClr val="accent1">
                    <a:lumMod val="60000"/>
                    <a:lumOff val="40000"/>
                  </a:schemeClr>
                </a:solidFill>
              </a:rPr>
              <a:t>Základní opatrnost</a:t>
            </a:r>
          </a:p>
          <a:p>
            <a:pPr lvl="1" algn="just"/>
            <a:r>
              <a:rPr lang="cs-CZ" sz="2100" dirty="0"/>
              <a:t>obsahuje povinnost zjistit protizákonnost, kterou by odhalil průměrný a rozumný člověk bez zvláštního vztahu a vzdělání v oboru po důkladném přečtení písemnosti</a:t>
            </a:r>
            <a:endParaRPr lang="cs-CZ" dirty="0"/>
          </a:p>
          <a:p>
            <a:pPr>
              <a:lnSpc>
                <a:spcPct val="140000"/>
              </a:lnSpc>
            </a:pPr>
            <a:r>
              <a:rPr lang="cs-CZ" sz="1900" b="1" dirty="0">
                <a:solidFill>
                  <a:schemeClr val="accent1">
                    <a:lumMod val="60000"/>
                    <a:lumOff val="40000"/>
                  </a:schemeClr>
                </a:solidFill>
              </a:rPr>
              <a:t>Zvláštní opatrnost</a:t>
            </a:r>
          </a:p>
          <a:p>
            <a:pPr lvl="1" algn="just"/>
            <a:r>
              <a:rPr lang="cs-CZ" sz="2200" dirty="0"/>
              <a:t>je pouze u jednání spadajícího do jeho specializace (gesce)</a:t>
            </a:r>
          </a:p>
          <a:p>
            <a:pPr lvl="1" algn="just"/>
            <a:r>
              <a:rPr lang="cs-CZ" sz="2200" dirty="0"/>
              <a:t>obsahuje povinnost zjistit v usnesení (návrhu) týkajícím se jeho specializace takovou vadu, kterou by po důkladném přečtení písemnosti odhalil odborník</a:t>
            </a:r>
          </a:p>
          <a:p>
            <a:pPr marL="357187" lvl="2" indent="0" algn="just">
              <a:buNone/>
            </a:pPr>
            <a:endParaRPr lang="cs-CZ" sz="1800" dirty="0"/>
          </a:p>
        </p:txBody>
      </p:sp>
    </p:spTree>
    <p:extLst>
      <p:ext uri="{BB962C8B-B14F-4D97-AF65-F5344CB8AC3E}">
        <p14:creationId xmlns:p14="http://schemas.microsoft.com/office/powerpoint/2010/main" val="2833046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Právní minimum </a:t>
            </a:r>
          </a:p>
        </p:txBody>
      </p:sp>
      <p:sp>
        <p:nvSpPr>
          <p:cNvPr id="3" name="Zástupný symbol pro obsah 2"/>
          <p:cNvSpPr>
            <a:spLocks noGrp="1"/>
          </p:cNvSpPr>
          <p:nvPr>
            <p:ph idx="1"/>
          </p:nvPr>
        </p:nvSpPr>
        <p:spPr>
          <a:xfrm>
            <a:off x="360000" y="908720"/>
            <a:ext cx="8424000" cy="5400600"/>
          </a:xfrm>
        </p:spPr>
        <p:txBody>
          <a:bodyPr>
            <a:normAutofit/>
          </a:bodyPr>
          <a:lstStyle/>
          <a:p>
            <a:pPr marL="357187" lvl="2" indent="0">
              <a:buNone/>
            </a:pPr>
            <a:endParaRPr lang="cs-CZ" sz="1800" dirty="0"/>
          </a:p>
          <a:p>
            <a:pPr marL="357187" lvl="2" indent="0">
              <a:buNone/>
            </a:pPr>
            <a:r>
              <a:rPr lang="cs-CZ" b="1" dirty="0"/>
              <a:t>    </a:t>
            </a:r>
            <a:endParaRPr lang="cs-CZ" sz="1200" dirty="0"/>
          </a:p>
          <a:p>
            <a:pPr marL="357187" lvl="2" indent="0">
              <a:buNone/>
            </a:pPr>
            <a:r>
              <a:rPr lang="cs-CZ" sz="3600" dirty="0"/>
              <a:t>Orgány obce </a:t>
            </a:r>
          </a:p>
          <a:p>
            <a:pPr lvl="2"/>
            <a:r>
              <a:rPr lang="cs-CZ" sz="1800" b="1" dirty="0"/>
              <a:t>Zastupitelstvo obce </a:t>
            </a:r>
          </a:p>
          <a:p>
            <a:pPr lvl="2"/>
            <a:r>
              <a:rPr lang="cs-CZ" sz="1800" b="1" dirty="0"/>
              <a:t>Rada obce </a:t>
            </a:r>
          </a:p>
          <a:p>
            <a:pPr lvl="2"/>
            <a:r>
              <a:rPr lang="cs-CZ" sz="1800" b="1" dirty="0"/>
              <a:t>Starosta </a:t>
            </a:r>
          </a:p>
          <a:p>
            <a:pPr lvl="2"/>
            <a:r>
              <a:rPr lang="cs-CZ" sz="1800" b="1" dirty="0"/>
              <a:t>Obecní úřad </a:t>
            </a:r>
          </a:p>
          <a:p>
            <a:pPr lvl="2"/>
            <a:r>
              <a:rPr lang="cs-CZ" sz="1800" b="1" dirty="0"/>
              <a:t>Zvláštní orgány obce</a:t>
            </a:r>
          </a:p>
          <a:p>
            <a:pPr lvl="2"/>
            <a:r>
              <a:rPr lang="cs-CZ" sz="1800" b="1" dirty="0"/>
              <a:t>(obecní policie)  </a:t>
            </a:r>
          </a:p>
          <a:p>
            <a:pPr marL="0" indent="0">
              <a:buNone/>
            </a:pPr>
            <a:endParaRPr lang="cs-CZ" sz="1800" dirty="0"/>
          </a:p>
        </p:txBody>
      </p:sp>
    </p:spTree>
    <p:extLst>
      <p:ext uri="{BB962C8B-B14F-4D97-AF65-F5344CB8AC3E}">
        <p14:creationId xmlns:p14="http://schemas.microsoft.com/office/powerpoint/2010/main" val="1545289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Právní minimum </a:t>
            </a:r>
          </a:p>
        </p:txBody>
      </p:sp>
      <p:sp>
        <p:nvSpPr>
          <p:cNvPr id="3" name="Zástupný symbol pro obsah 2"/>
          <p:cNvSpPr>
            <a:spLocks noGrp="1"/>
          </p:cNvSpPr>
          <p:nvPr>
            <p:ph idx="1"/>
          </p:nvPr>
        </p:nvSpPr>
        <p:spPr>
          <a:xfrm>
            <a:off x="360000" y="908720"/>
            <a:ext cx="8424000" cy="5400600"/>
          </a:xfrm>
        </p:spPr>
        <p:txBody>
          <a:bodyPr>
            <a:normAutofit fontScale="85000" lnSpcReduction="20000"/>
          </a:bodyPr>
          <a:lstStyle/>
          <a:p>
            <a:pPr marL="357187" lvl="2" indent="0">
              <a:buNone/>
            </a:pPr>
            <a:endParaRPr lang="cs-CZ" sz="2800" dirty="0"/>
          </a:p>
          <a:p>
            <a:pPr marL="357187" lvl="2" indent="0">
              <a:buNone/>
            </a:pPr>
            <a:r>
              <a:rPr lang="cs-CZ" sz="2800" b="1" dirty="0"/>
              <a:t>Pravomoc  zastupitelstva obce § 84/2 </a:t>
            </a:r>
          </a:p>
          <a:p>
            <a:pPr lvl="2"/>
            <a:r>
              <a:rPr lang="cs-CZ" sz="1800" dirty="0"/>
              <a:t>vyhrazená pravomoc zastupitelstva obce – o určitých záležitostech může rozhodovat jen zastupitelstvo obce. </a:t>
            </a:r>
          </a:p>
          <a:p>
            <a:pPr marL="357187" lvl="2" indent="0">
              <a:buNone/>
            </a:pPr>
            <a:endParaRPr lang="cs-CZ" sz="1800" dirty="0"/>
          </a:p>
          <a:p>
            <a:pPr marL="357187" lvl="2" indent="0">
              <a:buNone/>
            </a:pPr>
            <a:r>
              <a:rPr lang="cs-CZ" sz="1800" dirty="0"/>
              <a:t> Do vyhrazené pravomoci zastupitelstva zejména patří:</a:t>
            </a:r>
          </a:p>
          <a:p>
            <a:pPr marL="357187" lvl="2" indent="0">
              <a:buNone/>
            </a:pPr>
            <a:r>
              <a:rPr lang="cs-CZ" sz="1800" dirty="0"/>
              <a:t>	- </a:t>
            </a:r>
            <a:r>
              <a:rPr lang="cs-CZ" sz="1800" b="1" dirty="0"/>
              <a:t>schvalování programu rozvoje obce</a:t>
            </a:r>
            <a:r>
              <a:rPr lang="cs-CZ" sz="1800" dirty="0"/>
              <a:t>,</a:t>
            </a:r>
          </a:p>
          <a:p>
            <a:pPr marL="357187" lvl="2" indent="0">
              <a:buNone/>
            </a:pPr>
            <a:r>
              <a:rPr lang="cs-CZ" sz="1800" dirty="0"/>
              <a:t>	- </a:t>
            </a:r>
            <a:r>
              <a:rPr lang="cs-CZ" sz="1800" b="1" dirty="0"/>
              <a:t>schvalování rozpočtu a závěrečného účtu, a účetní závěrky obce sestavenou k 		rozvahovému dni</a:t>
            </a:r>
            <a:r>
              <a:rPr lang="cs-CZ" sz="1800" dirty="0"/>
              <a:t>,</a:t>
            </a:r>
          </a:p>
          <a:p>
            <a:pPr marL="357187" lvl="2" indent="0">
              <a:buNone/>
            </a:pPr>
            <a:r>
              <a:rPr lang="cs-CZ" sz="1800" dirty="0"/>
              <a:t>	- </a:t>
            </a:r>
            <a:r>
              <a:rPr lang="cs-CZ" sz="1800" b="1" dirty="0"/>
              <a:t>zřizování trvalých a dočasných peněžních fondů obce,</a:t>
            </a:r>
          </a:p>
          <a:p>
            <a:pPr marL="357187" lvl="2" indent="0">
              <a:buNone/>
            </a:pPr>
            <a:r>
              <a:rPr lang="cs-CZ" sz="1800" b="1" dirty="0"/>
              <a:t>	- zřizování a rušení právnických osob, příspěvkových organizací a organizačních 		složek obce, schvalovat jejich zřizovací listiny</a:t>
            </a:r>
            <a:r>
              <a:rPr lang="cs-CZ" sz="1800" dirty="0"/>
              <a:t>,</a:t>
            </a:r>
          </a:p>
          <a:p>
            <a:pPr marL="357187" lvl="2" indent="0">
              <a:buNone/>
            </a:pPr>
            <a:r>
              <a:rPr lang="cs-CZ" sz="1800" dirty="0"/>
              <a:t>	- vydávání obecně závazných vyhlášek,</a:t>
            </a:r>
          </a:p>
          <a:p>
            <a:pPr marL="357187" lvl="2" indent="0">
              <a:buNone/>
            </a:pPr>
            <a:r>
              <a:rPr lang="cs-CZ" sz="1800" dirty="0"/>
              <a:t>	- volba a odvolávání starosty, místostarosty a dalších členů rady obce,</a:t>
            </a:r>
          </a:p>
          <a:p>
            <a:pPr marL="357187" lvl="2" indent="0">
              <a:buNone/>
            </a:pPr>
            <a:r>
              <a:rPr lang="cs-CZ" sz="1800" dirty="0"/>
              <a:t>	- </a:t>
            </a:r>
            <a:r>
              <a:rPr lang="cs-CZ" sz="1800" b="1" dirty="0"/>
              <a:t>rozhodování o založení a rušení právnických osob</a:t>
            </a:r>
            <a:r>
              <a:rPr lang="cs-CZ" sz="1800" dirty="0"/>
              <a:t>,</a:t>
            </a:r>
          </a:p>
          <a:p>
            <a:pPr marL="357187" lvl="2" indent="0">
              <a:buNone/>
            </a:pPr>
            <a:r>
              <a:rPr lang="cs-CZ" sz="1800" dirty="0"/>
              <a:t>	- určování počtu dlouhodobě uvolněných členů zastupitelstva,</a:t>
            </a:r>
          </a:p>
          <a:p>
            <a:pPr marL="357187" lvl="2" indent="0">
              <a:buNone/>
            </a:pPr>
            <a:r>
              <a:rPr lang="cs-CZ" sz="1800" dirty="0"/>
              <a:t>	- zřizování a rušení výborů, volba a odvolávání jejich předsedů a členů,</a:t>
            </a:r>
          </a:p>
          <a:p>
            <a:pPr marL="357187" lvl="2" indent="0">
              <a:buNone/>
            </a:pPr>
            <a:r>
              <a:rPr lang="cs-CZ" sz="1800" dirty="0"/>
              <a:t>	- zřizování a rušení obecní policie,</a:t>
            </a:r>
          </a:p>
          <a:p>
            <a:pPr marL="357187" lvl="2" indent="0">
              <a:buNone/>
            </a:pPr>
            <a:r>
              <a:rPr lang="cs-CZ" sz="1800" dirty="0"/>
              <a:t>	- stanovení výše odměn neuvolněným členům zastupitelstva,</a:t>
            </a:r>
          </a:p>
          <a:p>
            <a:pPr marL="357187" lvl="2" indent="0">
              <a:buNone/>
            </a:pPr>
            <a:r>
              <a:rPr lang="cs-CZ" sz="1800" dirty="0"/>
              <a:t>	- rozhodování o vyhlášení místního referenda,</a:t>
            </a:r>
          </a:p>
          <a:p>
            <a:pPr marL="357187" lvl="2" indent="0">
              <a:buNone/>
            </a:pPr>
            <a:r>
              <a:rPr lang="cs-CZ" sz="1800" dirty="0"/>
              <a:t>	- rozhodování o spolupráci s jinými obcemi,</a:t>
            </a:r>
          </a:p>
          <a:p>
            <a:pPr marL="357187" lvl="2" indent="0">
              <a:buNone/>
            </a:pPr>
            <a:r>
              <a:rPr lang="cs-CZ" sz="1800" dirty="0"/>
              <a:t>	-  udělovat a odnímat čestné občanství obce a ceny obce,</a:t>
            </a:r>
          </a:p>
          <a:p>
            <a:pPr marL="357187" lvl="2" indent="0">
              <a:buNone/>
            </a:pPr>
            <a:r>
              <a:rPr lang="cs-CZ" sz="1800" dirty="0"/>
              <a:t> atd. </a:t>
            </a:r>
          </a:p>
          <a:p>
            <a:pPr marL="0" indent="0">
              <a:buNone/>
            </a:pPr>
            <a:endParaRPr lang="cs-CZ" sz="1800" dirty="0"/>
          </a:p>
        </p:txBody>
      </p:sp>
    </p:spTree>
    <p:extLst>
      <p:ext uri="{BB962C8B-B14F-4D97-AF65-F5344CB8AC3E}">
        <p14:creationId xmlns:p14="http://schemas.microsoft.com/office/powerpoint/2010/main" val="2838031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Právní minimum </a:t>
            </a:r>
          </a:p>
        </p:txBody>
      </p:sp>
      <p:sp>
        <p:nvSpPr>
          <p:cNvPr id="3" name="Zástupný symbol pro obsah 2"/>
          <p:cNvSpPr>
            <a:spLocks noGrp="1"/>
          </p:cNvSpPr>
          <p:nvPr>
            <p:ph idx="1"/>
          </p:nvPr>
        </p:nvSpPr>
        <p:spPr>
          <a:xfrm>
            <a:off x="360000" y="908720"/>
            <a:ext cx="8424000" cy="5400600"/>
          </a:xfrm>
        </p:spPr>
        <p:txBody>
          <a:bodyPr>
            <a:normAutofit lnSpcReduction="10000"/>
          </a:bodyPr>
          <a:lstStyle/>
          <a:p>
            <a:pPr marL="357187" lvl="2" indent="0">
              <a:buNone/>
            </a:pPr>
            <a:r>
              <a:rPr lang="cs-CZ" b="1" dirty="0"/>
              <a:t>Zastupitelstvo obce § 85 obecního zřízení </a:t>
            </a:r>
          </a:p>
          <a:p>
            <a:pPr marL="357187" lvl="2" indent="0">
              <a:buNone/>
            </a:pPr>
            <a:r>
              <a:rPr lang="cs-CZ" b="1" dirty="0"/>
              <a:t>    </a:t>
            </a:r>
            <a:r>
              <a:rPr lang="cs-CZ" sz="1800" dirty="0"/>
              <a:t>Zastupitelstvu obce je dále vyhrazeno rozhodování o následujících majetkových záležitostech obce:</a:t>
            </a:r>
          </a:p>
          <a:p>
            <a:pPr marL="357187" lvl="2" indent="0">
              <a:buNone/>
            </a:pPr>
            <a:endParaRPr lang="cs-CZ" sz="1800" dirty="0"/>
          </a:p>
          <a:p>
            <a:pPr marL="357187" lvl="2" indent="0">
              <a:buNone/>
            </a:pPr>
            <a:r>
              <a:rPr lang="cs-CZ" sz="1800" dirty="0"/>
              <a:t>- </a:t>
            </a:r>
            <a:r>
              <a:rPr lang="cs-CZ" sz="1800" b="1" dirty="0"/>
              <a:t>nabytí a převod hmotných nemovitých věcí včetně vydání nemovitostí podle zvláštních zákonů, s výjimkou inženýrských sítí a pozemních komunikací, převod bytů a nebytových prostorů z majetku obce</a:t>
            </a:r>
            <a:r>
              <a:rPr lang="cs-CZ" sz="1800" dirty="0"/>
              <a:t>,</a:t>
            </a:r>
          </a:p>
          <a:p>
            <a:pPr marL="357187" lvl="2" indent="0">
              <a:buNone/>
            </a:pPr>
            <a:r>
              <a:rPr lang="cs-CZ" sz="1800" b="1" dirty="0"/>
              <a:t>- poskytování věcných darů v hodnotě nad 20 000 Kč a peněžitých darů ve výši nad 20 000 Kč fyzické nebo právnické osobě v jednom kalendářním roce,</a:t>
            </a:r>
          </a:p>
          <a:p>
            <a:pPr marL="357187" lvl="2" indent="0">
              <a:buNone/>
            </a:pPr>
            <a:r>
              <a:rPr lang="cs-CZ" sz="1800" b="1" dirty="0"/>
              <a:t>- poskytování dotací nad 50 000 Kč v jednotlivých případech</a:t>
            </a:r>
          </a:p>
          <a:p>
            <a:pPr marL="357187" lvl="2" indent="0">
              <a:buNone/>
            </a:pPr>
            <a:r>
              <a:rPr lang="cs-CZ" sz="1800" b="1" dirty="0"/>
              <a:t>-  uzavření smlouvy o sdružení a poskytování majetkových hodnot podle smlouvy o sdružení, jehož je obec účastníkem,</a:t>
            </a:r>
          </a:p>
          <a:p>
            <a:pPr marL="357187" lvl="2" indent="0">
              <a:buNone/>
            </a:pPr>
            <a:r>
              <a:rPr lang="cs-CZ" sz="1800" b="1" dirty="0"/>
              <a:t>- peněžité a nepeněžité vklady do právnických osob,</a:t>
            </a:r>
          </a:p>
          <a:p>
            <a:pPr marL="357187" lvl="2" indent="0">
              <a:buNone/>
            </a:pPr>
            <a:r>
              <a:rPr lang="cs-CZ" sz="1800" b="1" dirty="0"/>
              <a:t>-  uzavření smlouvy o přijetí a poskytnutí úvěru nebo půjčky, o poskytnutí dotace, o převzetí dluhu, převzetí ručitelského závazku, o přistoupení k závazku a smlouvy o sdružení,</a:t>
            </a:r>
          </a:p>
          <a:p>
            <a:pPr marL="357187" lvl="2" indent="0">
              <a:buNone/>
            </a:pPr>
            <a:r>
              <a:rPr lang="cs-CZ" sz="1800" b="1" dirty="0"/>
              <a:t>- zastavení nemovitých věcí,</a:t>
            </a:r>
          </a:p>
          <a:p>
            <a:pPr lvl="2">
              <a:buFontTx/>
              <a:buChar char="-"/>
            </a:pPr>
            <a:r>
              <a:rPr lang="cs-CZ" sz="1800" b="1" dirty="0"/>
              <a:t>vydání komunálních dluhopisů, </a:t>
            </a:r>
          </a:p>
          <a:p>
            <a:pPr marL="357187" lvl="2" indent="0">
              <a:buNone/>
            </a:pPr>
            <a:r>
              <a:rPr lang="cs-CZ" sz="1800" b="1" dirty="0"/>
              <a:t>atd. </a:t>
            </a:r>
          </a:p>
          <a:p>
            <a:pPr marL="0" indent="0">
              <a:buNone/>
            </a:pPr>
            <a:endParaRPr lang="cs-CZ" sz="1800" dirty="0"/>
          </a:p>
        </p:txBody>
      </p:sp>
    </p:spTree>
    <p:extLst>
      <p:ext uri="{BB962C8B-B14F-4D97-AF65-F5344CB8AC3E}">
        <p14:creationId xmlns:p14="http://schemas.microsoft.com/office/powerpoint/2010/main" val="3938936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Právní minimum </a:t>
            </a:r>
          </a:p>
        </p:txBody>
      </p:sp>
      <p:sp>
        <p:nvSpPr>
          <p:cNvPr id="3" name="Zástupný symbol pro obsah 2"/>
          <p:cNvSpPr>
            <a:spLocks noGrp="1"/>
          </p:cNvSpPr>
          <p:nvPr>
            <p:ph idx="1"/>
          </p:nvPr>
        </p:nvSpPr>
        <p:spPr>
          <a:xfrm>
            <a:off x="360000" y="908720"/>
            <a:ext cx="8424000" cy="5400600"/>
          </a:xfrm>
        </p:spPr>
        <p:txBody>
          <a:bodyPr>
            <a:normAutofit/>
          </a:bodyPr>
          <a:lstStyle/>
          <a:p>
            <a:pPr marL="357187" lvl="2" indent="0">
              <a:buNone/>
            </a:pPr>
            <a:endParaRPr lang="cs-CZ" sz="1800" dirty="0"/>
          </a:p>
          <a:p>
            <a:pPr marL="0" indent="0">
              <a:buNone/>
            </a:pPr>
            <a:endParaRPr lang="cs-CZ" sz="1800" b="1" dirty="0"/>
          </a:p>
          <a:p>
            <a:pPr marL="0" indent="0">
              <a:buNone/>
            </a:pPr>
            <a:endParaRPr lang="cs-CZ" sz="1800" b="1" dirty="0"/>
          </a:p>
          <a:p>
            <a:pPr marL="0" indent="0">
              <a:buNone/>
            </a:pPr>
            <a:r>
              <a:rPr lang="cs-CZ" sz="3200" b="1" dirty="0"/>
              <a:t>§ 84 odst. 4 obecního zřízení </a:t>
            </a:r>
          </a:p>
          <a:p>
            <a:pPr marL="0" indent="0">
              <a:buNone/>
            </a:pPr>
            <a:endParaRPr lang="cs-CZ" sz="1800" b="1" dirty="0"/>
          </a:p>
          <a:p>
            <a:pPr marL="0" indent="0">
              <a:buNone/>
            </a:pPr>
            <a:r>
              <a:rPr lang="cs-CZ" sz="3200" b="1" dirty="0"/>
              <a:t>Zastupitelstvo si dále může vyhradit (usnesením převzít) i další pravomoc, které patří do samostatné působnosti obce, vyjma věcí svěřených výhradně radě obce.</a:t>
            </a:r>
          </a:p>
          <a:p>
            <a:pPr marL="0" indent="0">
              <a:buNone/>
            </a:pPr>
            <a:endParaRPr lang="cs-CZ" sz="1800" dirty="0"/>
          </a:p>
        </p:txBody>
      </p:sp>
    </p:spTree>
    <p:extLst>
      <p:ext uri="{BB962C8B-B14F-4D97-AF65-F5344CB8AC3E}">
        <p14:creationId xmlns:p14="http://schemas.microsoft.com/office/powerpoint/2010/main" val="958373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Skupina 8"/>
          <p:cNvGrpSpPr/>
          <p:nvPr/>
        </p:nvGrpSpPr>
        <p:grpSpPr>
          <a:xfrm>
            <a:off x="3203848" y="1928514"/>
            <a:ext cx="3240360" cy="3000971"/>
            <a:chOff x="2843808" y="1640399"/>
            <a:chExt cx="3240360" cy="3000971"/>
          </a:xfrm>
        </p:grpSpPr>
        <p:pic>
          <p:nvPicPr>
            <p:cNvPr id="4" name="Picture 2" descr="KVB-MS Office"/>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2843808" y="1640399"/>
              <a:ext cx="3240360" cy="150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Skupina 7"/>
            <p:cNvGrpSpPr/>
            <p:nvPr/>
          </p:nvGrpSpPr>
          <p:grpSpPr>
            <a:xfrm>
              <a:off x="2843808" y="3861048"/>
              <a:ext cx="3240360" cy="780322"/>
              <a:chOff x="2843808" y="3861048"/>
              <a:chExt cx="3240360" cy="780322"/>
            </a:xfrm>
          </p:grpSpPr>
          <p:sp>
            <p:nvSpPr>
              <p:cNvPr id="6" name="Zaoblený obdélník 5"/>
              <p:cNvSpPr/>
              <p:nvPr/>
            </p:nvSpPr>
            <p:spPr>
              <a:xfrm>
                <a:off x="2843808" y="3861048"/>
                <a:ext cx="3240360" cy="780322"/>
              </a:xfrm>
              <a:prstGeom prst="round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TextovéPole 4"/>
              <p:cNvSpPr txBox="1"/>
              <p:nvPr/>
            </p:nvSpPr>
            <p:spPr>
              <a:xfrm>
                <a:off x="2902723" y="3974210"/>
                <a:ext cx="3122529" cy="553998"/>
              </a:xfrm>
              <a:prstGeom prst="rect">
                <a:avLst/>
              </a:prstGeom>
              <a:noFill/>
              <a:ln w="0" cap="rnd">
                <a:noFill/>
              </a:ln>
            </p:spPr>
            <p:txBody>
              <a:bodyPr wrap="square" rtlCol="0">
                <a:spAutoFit/>
              </a:bodyPr>
              <a:lstStyle/>
              <a:p>
                <a:pPr algn="ctr"/>
                <a:r>
                  <a:rPr lang="cs-CZ" sz="1500" b="1" dirty="0">
                    <a:solidFill>
                      <a:prstClr val="white"/>
                    </a:solidFill>
                  </a:rPr>
                  <a:t>KOMPLEXNÍ A SPOLEHLIVÉ</a:t>
                </a:r>
              </a:p>
              <a:p>
                <a:pPr algn="ctr"/>
                <a:r>
                  <a:rPr lang="cs-CZ" sz="1500" b="1" dirty="0">
                    <a:solidFill>
                      <a:prstClr val="white"/>
                    </a:solidFill>
                  </a:rPr>
                  <a:t>PRÁVNÍ ZÁZEMÍ PRO MĚSTA A OBCE</a:t>
                </a:r>
              </a:p>
            </p:txBody>
          </p:sp>
        </p:grpSp>
      </p:grpSp>
    </p:spTree>
    <p:extLst>
      <p:ext uri="{BB962C8B-B14F-4D97-AF65-F5344CB8AC3E}">
        <p14:creationId xmlns:p14="http://schemas.microsoft.com/office/powerpoint/2010/main" val="206935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Právní minimum </a:t>
            </a:r>
          </a:p>
        </p:txBody>
      </p:sp>
      <p:sp>
        <p:nvSpPr>
          <p:cNvPr id="3" name="Zástupný symbol pro obsah 2"/>
          <p:cNvSpPr>
            <a:spLocks noGrp="1"/>
          </p:cNvSpPr>
          <p:nvPr>
            <p:ph idx="1"/>
          </p:nvPr>
        </p:nvSpPr>
        <p:spPr>
          <a:xfrm>
            <a:off x="360000" y="908720"/>
            <a:ext cx="8424000" cy="5400600"/>
          </a:xfrm>
        </p:spPr>
        <p:txBody>
          <a:bodyPr>
            <a:normAutofit/>
          </a:bodyPr>
          <a:lstStyle/>
          <a:p>
            <a:pPr marL="357187" lvl="2" indent="0">
              <a:buNone/>
            </a:pPr>
            <a:endParaRPr lang="cs-CZ" sz="1800" dirty="0"/>
          </a:p>
          <a:p>
            <a:pPr marL="357187" lvl="2" indent="0">
              <a:buNone/>
            </a:pPr>
            <a:r>
              <a:rPr lang="cs-CZ" b="1" dirty="0"/>
              <a:t>Rada obce    </a:t>
            </a:r>
          </a:p>
          <a:p>
            <a:pPr marL="357187" lvl="2" indent="0">
              <a:buNone/>
            </a:pPr>
            <a:r>
              <a:rPr lang="cs-CZ" b="1" dirty="0"/>
              <a:t> </a:t>
            </a:r>
            <a:r>
              <a:rPr lang="cs-CZ" sz="1800" b="1" i="1" dirty="0"/>
              <a:t>O čem rada obce rozhoduje (§ 102 odst. 2 obecního zřízení)</a:t>
            </a:r>
          </a:p>
          <a:p>
            <a:pPr marL="357187" lvl="2" indent="0">
              <a:buNone/>
            </a:pPr>
            <a:endParaRPr lang="cs-CZ" sz="1800" b="1" i="1" dirty="0"/>
          </a:p>
          <a:p>
            <a:pPr lvl="2"/>
            <a:r>
              <a:rPr lang="cs-CZ" sz="1800" i="1" dirty="0"/>
              <a:t> Vyhrazené pravomoci rady (rada obce vždy rozhoduje) </a:t>
            </a:r>
          </a:p>
          <a:p>
            <a:pPr lvl="4"/>
            <a:r>
              <a:rPr lang="cs-CZ" sz="1800" b="1" i="1" dirty="0"/>
              <a:t>v případech, kdy je obec jediným společníkem obchodní společnosti</a:t>
            </a:r>
          </a:p>
          <a:p>
            <a:pPr lvl="4"/>
            <a:r>
              <a:rPr lang="cs-CZ" sz="1800" i="1" dirty="0"/>
              <a:t>vydávání nařízení obce</a:t>
            </a:r>
          </a:p>
          <a:p>
            <a:pPr lvl="4"/>
            <a:r>
              <a:rPr lang="cs-CZ" sz="1800" i="1" u="sng" dirty="0"/>
              <a:t>stanovuje rozdělení pravomocí obecního úřadu; zřizuje a zrušuje odbory a oddělení obecního úřadu</a:t>
            </a:r>
          </a:p>
          <a:p>
            <a:pPr lvl="4"/>
            <a:r>
              <a:rPr lang="cs-CZ" sz="1800" dirty="0"/>
              <a:t>stanoví celkový počet zaměstnanců obce v obecním úřadu a v organizačních složkách obce</a:t>
            </a:r>
          </a:p>
          <a:p>
            <a:pPr lvl="4"/>
            <a:r>
              <a:rPr lang="cs-CZ" sz="1800" dirty="0"/>
              <a:t>na základě podnětů přezkoumává opatření přijatá obecním úřadem v samostatné působnosti a komisemi </a:t>
            </a:r>
          </a:p>
          <a:p>
            <a:pPr marL="712787" lvl="4" indent="0">
              <a:buNone/>
            </a:pPr>
            <a:endParaRPr lang="cs-CZ" sz="1800" dirty="0"/>
          </a:p>
          <a:p>
            <a:pPr marL="712787" lvl="4" indent="0">
              <a:buNone/>
            </a:pPr>
            <a:r>
              <a:rPr lang="cs-CZ" sz="1800" dirty="0"/>
              <a:t>(v obcích kde se rada nevolí o těchto záležitostech rozhoduje zastupitelstvo obce)</a:t>
            </a:r>
          </a:p>
          <a:p>
            <a:pPr marL="0" indent="0">
              <a:buNone/>
            </a:pPr>
            <a:endParaRPr lang="cs-CZ" sz="1800" dirty="0"/>
          </a:p>
        </p:txBody>
      </p:sp>
    </p:spTree>
    <p:extLst>
      <p:ext uri="{BB962C8B-B14F-4D97-AF65-F5344CB8AC3E}">
        <p14:creationId xmlns:p14="http://schemas.microsoft.com/office/powerpoint/2010/main" val="2452780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Právní minimum </a:t>
            </a:r>
          </a:p>
        </p:txBody>
      </p:sp>
      <p:sp>
        <p:nvSpPr>
          <p:cNvPr id="3" name="Zástupný symbol pro obsah 2"/>
          <p:cNvSpPr>
            <a:spLocks noGrp="1"/>
          </p:cNvSpPr>
          <p:nvPr>
            <p:ph idx="1"/>
          </p:nvPr>
        </p:nvSpPr>
        <p:spPr>
          <a:xfrm>
            <a:off x="360000" y="908720"/>
            <a:ext cx="8424000" cy="5400600"/>
          </a:xfrm>
        </p:spPr>
        <p:txBody>
          <a:bodyPr>
            <a:normAutofit/>
          </a:bodyPr>
          <a:lstStyle/>
          <a:p>
            <a:pPr marL="357187" lvl="2" indent="0">
              <a:buNone/>
            </a:pPr>
            <a:endParaRPr lang="cs-CZ" sz="1800" dirty="0"/>
          </a:p>
          <a:p>
            <a:pPr marL="357187" lvl="2" indent="0">
              <a:buNone/>
            </a:pPr>
            <a:r>
              <a:rPr lang="cs-CZ" b="1" dirty="0"/>
              <a:t>Rada obce </a:t>
            </a:r>
          </a:p>
          <a:p>
            <a:pPr marL="357187" lvl="2" indent="0">
              <a:buNone/>
            </a:pPr>
            <a:endParaRPr lang="cs-CZ" sz="1800" dirty="0"/>
          </a:p>
          <a:p>
            <a:pPr marL="357187" lvl="2" indent="0">
              <a:buNone/>
            </a:pPr>
            <a:r>
              <a:rPr lang="cs-CZ" sz="1800" b="1" dirty="0"/>
              <a:t>Vyhrazené kompetence rady (rada obce vždy rozhoduje</a:t>
            </a:r>
            <a:r>
              <a:rPr lang="cs-CZ" sz="1800" dirty="0"/>
              <a:t>) </a:t>
            </a:r>
          </a:p>
          <a:p>
            <a:pPr lvl="3"/>
            <a:r>
              <a:rPr lang="cs-CZ" sz="1800" dirty="0"/>
              <a:t> ukládá pokuty v samostatné působnosti</a:t>
            </a:r>
          </a:p>
          <a:p>
            <a:pPr lvl="3"/>
            <a:r>
              <a:rPr lang="cs-CZ" sz="1800" dirty="0"/>
              <a:t>stanoví pravidla pro přijímání a vyřizování petic a stížností</a:t>
            </a:r>
          </a:p>
          <a:p>
            <a:pPr lvl="3"/>
            <a:r>
              <a:rPr lang="cs-CZ" sz="1800" dirty="0"/>
              <a:t> schvaluje organizační řád obecního úřadu</a:t>
            </a:r>
          </a:p>
          <a:p>
            <a:pPr lvl="3"/>
            <a:r>
              <a:rPr lang="cs-CZ" sz="1800" dirty="0"/>
              <a:t>plní další úkoly stanovené zvláštním zákonem</a:t>
            </a:r>
          </a:p>
          <a:p>
            <a:pPr lvl="2"/>
            <a:endParaRPr lang="cs-CZ" sz="1800" dirty="0"/>
          </a:p>
          <a:p>
            <a:pPr lvl="2"/>
            <a:endParaRPr lang="cs-CZ" sz="1800" dirty="0"/>
          </a:p>
          <a:p>
            <a:pPr marL="357187" lvl="2" indent="0">
              <a:buNone/>
            </a:pPr>
            <a:r>
              <a:rPr lang="cs-CZ" sz="1800" dirty="0"/>
              <a:t>O všech uvedených záležitostech rozhoduje rada obce sama a zastupitelstvo si nemůže vyhradit rozhodování o těchto záležitostech</a:t>
            </a:r>
          </a:p>
        </p:txBody>
      </p:sp>
    </p:spTree>
    <p:extLst>
      <p:ext uri="{BB962C8B-B14F-4D97-AF65-F5344CB8AC3E}">
        <p14:creationId xmlns:p14="http://schemas.microsoft.com/office/powerpoint/2010/main" val="1966416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Právní minimum </a:t>
            </a:r>
          </a:p>
        </p:txBody>
      </p:sp>
      <p:sp>
        <p:nvSpPr>
          <p:cNvPr id="3" name="Zástupný symbol pro obsah 2"/>
          <p:cNvSpPr>
            <a:spLocks noGrp="1"/>
          </p:cNvSpPr>
          <p:nvPr>
            <p:ph idx="1"/>
          </p:nvPr>
        </p:nvSpPr>
        <p:spPr>
          <a:xfrm>
            <a:off x="360000" y="908720"/>
            <a:ext cx="8424000" cy="5400600"/>
          </a:xfrm>
        </p:spPr>
        <p:txBody>
          <a:bodyPr>
            <a:normAutofit/>
          </a:bodyPr>
          <a:lstStyle/>
          <a:p>
            <a:pPr marL="357187" lvl="2" indent="0">
              <a:buNone/>
            </a:pPr>
            <a:endParaRPr lang="cs-CZ" sz="1800" dirty="0"/>
          </a:p>
          <a:p>
            <a:pPr marL="357187" lvl="2" indent="0">
              <a:buNone/>
            </a:pPr>
            <a:endParaRPr lang="cs-CZ" sz="1800" dirty="0"/>
          </a:p>
          <a:p>
            <a:pPr marL="357187" lvl="2" indent="0">
              <a:buNone/>
            </a:pPr>
            <a:r>
              <a:rPr lang="cs-CZ" b="1" dirty="0"/>
              <a:t>Rada obce </a:t>
            </a:r>
          </a:p>
          <a:p>
            <a:pPr marL="357187" lvl="2" indent="0">
              <a:buNone/>
            </a:pPr>
            <a:endParaRPr lang="cs-CZ" sz="1800" dirty="0"/>
          </a:p>
          <a:p>
            <a:pPr marL="357187" lvl="2" indent="0">
              <a:buNone/>
            </a:pPr>
            <a:r>
              <a:rPr lang="cs-CZ" sz="1800" b="1" dirty="0"/>
              <a:t>„Zbytkové“ pravomoci rady obce</a:t>
            </a:r>
          </a:p>
          <a:p>
            <a:pPr marL="357187" lvl="2" indent="0">
              <a:buNone/>
            </a:pPr>
            <a:endParaRPr lang="cs-CZ" sz="1800" b="1" dirty="0"/>
          </a:p>
          <a:p>
            <a:pPr marL="357187" lvl="2" indent="0">
              <a:buNone/>
            </a:pPr>
            <a:r>
              <a:rPr lang="cs-CZ" sz="1800" dirty="0"/>
              <a:t>§ 102 odst. 3 obecního zřízení </a:t>
            </a:r>
          </a:p>
          <a:p>
            <a:pPr marL="357187" lvl="2" indent="0">
              <a:buNone/>
            </a:pPr>
            <a:endParaRPr lang="cs-CZ" sz="1800" dirty="0"/>
          </a:p>
          <a:p>
            <a:pPr marL="357187" lvl="2" indent="0" algn="just">
              <a:buNone/>
            </a:pPr>
            <a:r>
              <a:rPr lang="cs-CZ" sz="1800" dirty="0"/>
              <a:t>„</a:t>
            </a:r>
            <a:r>
              <a:rPr lang="cs-CZ" sz="1800" b="1" dirty="0"/>
              <a:t>Rada obce zabezpečuje rozhodování ostatních záležitostí patřících do samostatné působnosti obce, pokud nejsou vyhrazeny zastupitelstvu obce nebo pokud si je zastupitelstvo obce nevyhradilo; rada obce může tyto pravomoci </a:t>
            </a:r>
            <a:r>
              <a:rPr lang="cs-CZ" sz="1800" b="1" u="sng" dirty="0"/>
              <a:t>zcela nebo zčásti svěřit starostovi nebo obecnímu úřadu</a:t>
            </a:r>
            <a:r>
              <a:rPr lang="cs-CZ" sz="1800" b="1" dirty="0"/>
              <a:t>; rada obce může svěřit obecní policii zcela nebo zčásti rozhodování o právních jednáních souvisejících s činností obecní policie.</a:t>
            </a:r>
            <a:r>
              <a:rPr lang="cs-CZ" sz="1800" dirty="0"/>
              <a:t>“</a:t>
            </a:r>
          </a:p>
          <a:p>
            <a:pPr marL="0" indent="0">
              <a:buNone/>
            </a:pPr>
            <a:endParaRPr lang="cs-CZ" sz="1800" dirty="0"/>
          </a:p>
        </p:txBody>
      </p:sp>
    </p:spTree>
    <p:extLst>
      <p:ext uri="{BB962C8B-B14F-4D97-AF65-F5344CB8AC3E}">
        <p14:creationId xmlns:p14="http://schemas.microsoft.com/office/powerpoint/2010/main" val="3811408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Právní minimum </a:t>
            </a:r>
          </a:p>
        </p:txBody>
      </p:sp>
      <p:sp>
        <p:nvSpPr>
          <p:cNvPr id="3" name="Zástupný symbol pro obsah 2"/>
          <p:cNvSpPr>
            <a:spLocks noGrp="1"/>
          </p:cNvSpPr>
          <p:nvPr>
            <p:ph idx="1"/>
          </p:nvPr>
        </p:nvSpPr>
        <p:spPr>
          <a:xfrm>
            <a:off x="360000" y="908720"/>
            <a:ext cx="8424000" cy="5400600"/>
          </a:xfrm>
        </p:spPr>
        <p:txBody>
          <a:bodyPr>
            <a:normAutofit/>
          </a:bodyPr>
          <a:lstStyle/>
          <a:p>
            <a:pPr marL="357187" lvl="2" indent="0">
              <a:buNone/>
            </a:pPr>
            <a:r>
              <a:rPr lang="cs-CZ" sz="3200" dirty="0"/>
              <a:t>Starosta obce </a:t>
            </a:r>
          </a:p>
          <a:p>
            <a:pPr lvl="2"/>
            <a:r>
              <a:rPr lang="cs-CZ" sz="1800" dirty="0"/>
              <a:t>Je orgánem obce </a:t>
            </a:r>
          </a:p>
          <a:p>
            <a:pPr marL="357187" lvl="2" indent="0">
              <a:buNone/>
            </a:pPr>
            <a:endParaRPr lang="cs-CZ" sz="1800" dirty="0"/>
          </a:p>
          <a:p>
            <a:pPr lvl="2"/>
            <a:r>
              <a:rPr lang="cs-CZ" sz="1800" dirty="0"/>
              <a:t>Jeho postavení se liší, pokud je v obci zřízena rada nebo naopak rada chybí </a:t>
            </a:r>
          </a:p>
          <a:p>
            <a:pPr marL="357187" lvl="2" indent="0">
              <a:buNone/>
            </a:pPr>
            <a:endParaRPr lang="cs-CZ" sz="1800" dirty="0"/>
          </a:p>
          <a:p>
            <a:pPr lvl="2"/>
            <a:r>
              <a:rPr lang="cs-CZ" sz="1800" dirty="0"/>
              <a:t>V obci s radou má jen slabé postavení (první mezi rovnými) </a:t>
            </a:r>
          </a:p>
          <a:p>
            <a:pPr marL="357187" lvl="2" indent="0">
              <a:buNone/>
            </a:pPr>
            <a:endParaRPr lang="cs-CZ" sz="1800" dirty="0"/>
          </a:p>
          <a:p>
            <a:pPr lvl="2"/>
            <a:r>
              <a:rPr lang="cs-CZ" sz="1800" dirty="0"/>
              <a:t>Volí jej zastupitelstvo ze svých členů</a:t>
            </a:r>
          </a:p>
          <a:p>
            <a:pPr marL="357187" lvl="2" indent="0">
              <a:buNone/>
            </a:pPr>
            <a:endParaRPr lang="cs-CZ" sz="1800" dirty="0"/>
          </a:p>
          <a:p>
            <a:pPr lvl="2"/>
            <a:r>
              <a:rPr lang="cs-CZ" sz="1800" dirty="0"/>
              <a:t>Uvolněný nebo neuvolněný pro výkon funkce </a:t>
            </a:r>
          </a:p>
          <a:p>
            <a:pPr marL="357187" lvl="2" indent="0">
              <a:buNone/>
            </a:pPr>
            <a:endParaRPr lang="cs-CZ" sz="1800" dirty="0"/>
          </a:p>
          <a:p>
            <a:pPr lvl="2"/>
            <a:r>
              <a:rPr lang="cs-CZ" sz="1800" dirty="0"/>
              <a:t>Obec má rovněž jednoho nebo více místostarostů (pak určí, který zastupuje starostu v jeho nepřítomnosti) </a:t>
            </a:r>
          </a:p>
          <a:p>
            <a:pPr marL="0" indent="0">
              <a:buNone/>
            </a:pPr>
            <a:endParaRPr lang="cs-CZ" sz="1800" dirty="0"/>
          </a:p>
        </p:txBody>
      </p:sp>
    </p:spTree>
    <p:extLst>
      <p:ext uri="{BB962C8B-B14F-4D97-AF65-F5344CB8AC3E}">
        <p14:creationId xmlns:p14="http://schemas.microsoft.com/office/powerpoint/2010/main" val="71742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Právní minimum </a:t>
            </a:r>
          </a:p>
        </p:txBody>
      </p:sp>
      <p:sp>
        <p:nvSpPr>
          <p:cNvPr id="3" name="Zástupný symbol pro obsah 2"/>
          <p:cNvSpPr>
            <a:spLocks noGrp="1"/>
          </p:cNvSpPr>
          <p:nvPr>
            <p:ph idx="1"/>
          </p:nvPr>
        </p:nvSpPr>
        <p:spPr>
          <a:xfrm>
            <a:off x="360000" y="908720"/>
            <a:ext cx="8424000" cy="5400600"/>
          </a:xfrm>
        </p:spPr>
        <p:txBody>
          <a:bodyPr>
            <a:normAutofit lnSpcReduction="10000"/>
          </a:bodyPr>
          <a:lstStyle/>
          <a:p>
            <a:pPr marL="357187" lvl="2" indent="0">
              <a:buNone/>
            </a:pPr>
            <a:endParaRPr lang="cs-CZ" sz="1800" dirty="0"/>
          </a:p>
          <a:p>
            <a:pPr marL="357187" lvl="2" indent="0">
              <a:buNone/>
            </a:pPr>
            <a:r>
              <a:rPr lang="cs-CZ" sz="2800" dirty="0"/>
              <a:t>Starosta obce </a:t>
            </a:r>
          </a:p>
          <a:p>
            <a:pPr marL="357187" lvl="2" indent="0">
              <a:buNone/>
            </a:pPr>
            <a:r>
              <a:rPr lang="cs-CZ" sz="1800" b="1" dirty="0"/>
              <a:t>Co starosta může a nemůže (v obcích s radou) </a:t>
            </a:r>
          </a:p>
          <a:p>
            <a:pPr marL="357187" lvl="2" indent="0">
              <a:buNone/>
            </a:pPr>
            <a:endParaRPr lang="cs-CZ" sz="1800" b="1" dirty="0"/>
          </a:p>
          <a:p>
            <a:pPr lvl="2"/>
            <a:r>
              <a:rPr lang="cs-CZ" sz="1800" dirty="0"/>
              <a:t>Starosta zastupuje obec navenek (reprezentuje obec na základě usnesení zastupitelstva nebo rady) </a:t>
            </a:r>
          </a:p>
          <a:p>
            <a:pPr marL="357187" lvl="2" indent="0">
              <a:buNone/>
            </a:pPr>
            <a:endParaRPr lang="cs-CZ" sz="1800" dirty="0"/>
          </a:p>
          <a:p>
            <a:pPr lvl="2"/>
            <a:r>
              <a:rPr lang="cs-CZ" sz="1800" dirty="0"/>
              <a:t>Není v postavení statutárního orgánu (rada, zastupitelstvo) </a:t>
            </a:r>
          </a:p>
          <a:p>
            <a:pPr marL="357187" lvl="2" indent="0">
              <a:buNone/>
            </a:pPr>
            <a:endParaRPr lang="cs-CZ" sz="1800" dirty="0"/>
          </a:p>
          <a:p>
            <a:pPr marL="357187" lvl="2" indent="0">
              <a:buNone/>
            </a:pPr>
            <a:r>
              <a:rPr lang="cs-CZ" sz="1800" b="1" dirty="0"/>
              <a:t>Pravomoci starosty obce</a:t>
            </a:r>
          </a:p>
          <a:p>
            <a:pPr marL="357187" lvl="2" indent="0">
              <a:buNone/>
            </a:pPr>
            <a:endParaRPr lang="cs-CZ" sz="1800" b="1" dirty="0"/>
          </a:p>
          <a:p>
            <a:pPr lvl="2"/>
            <a:r>
              <a:rPr lang="cs-CZ" sz="1800" dirty="0"/>
              <a:t>Starosta jmenuje a odvolává se souhlasem ředitele krajského úřadu tajemníka obecního úřadu </a:t>
            </a:r>
            <a:r>
              <a:rPr lang="pt-BR" sz="1800" dirty="0"/>
              <a:t>a v souladu se zákonem stanoví jeho plat</a:t>
            </a:r>
            <a:endParaRPr lang="cs-CZ" sz="1800" dirty="0"/>
          </a:p>
          <a:p>
            <a:pPr marL="357187" lvl="2" indent="0">
              <a:buNone/>
            </a:pPr>
            <a:endParaRPr lang="cs-CZ" sz="1800" dirty="0"/>
          </a:p>
          <a:p>
            <a:pPr lvl="2"/>
            <a:r>
              <a:rPr lang="cs-CZ" sz="1800" dirty="0"/>
              <a:t>Starosta odpovídá za včasné objednání přezkoumání hospodaření obce za uplynulý kalendářní rok</a:t>
            </a:r>
          </a:p>
          <a:p>
            <a:pPr marL="357187" lvl="2" indent="0">
              <a:buNone/>
            </a:pPr>
            <a:r>
              <a:rPr lang="cs-CZ" sz="1800" dirty="0"/>
              <a:t> </a:t>
            </a:r>
          </a:p>
          <a:p>
            <a:pPr marL="0" indent="0">
              <a:buNone/>
            </a:pPr>
            <a:endParaRPr lang="cs-CZ" sz="1800" dirty="0"/>
          </a:p>
        </p:txBody>
      </p:sp>
    </p:spTree>
    <p:extLst>
      <p:ext uri="{BB962C8B-B14F-4D97-AF65-F5344CB8AC3E}">
        <p14:creationId xmlns:p14="http://schemas.microsoft.com/office/powerpoint/2010/main" val="836046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Právní minimum </a:t>
            </a:r>
          </a:p>
        </p:txBody>
      </p:sp>
      <p:sp>
        <p:nvSpPr>
          <p:cNvPr id="3" name="Zástupný symbol pro obsah 2"/>
          <p:cNvSpPr>
            <a:spLocks noGrp="1"/>
          </p:cNvSpPr>
          <p:nvPr>
            <p:ph idx="1"/>
          </p:nvPr>
        </p:nvSpPr>
        <p:spPr>
          <a:xfrm>
            <a:off x="360000" y="908720"/>
            <a:ext cx="8424000" cy="5400600"/>
          </a:xfrm>
        </p:spPr>
        <p:txBody>
          <a:bodyPr>
            <a:normAutofit/>
          </a:bodyPr>
          <a:lstStyle/>
          <a:p>
            <a:pPr marL="357187" lvl="2" indent="0">
              <a:buNone/>
            </a:pPr>
            <a:endParaRPr lang="cs-CZ" sz="1800" dirty="0"/>
          </a:p>
          <a:p>
            <a:pPr marL="357187" lvl="2" indent="0">
              <a:buNone/>
            </a:pPr>
            <a:r>
              <a:rPr lang="cs-CZ" sz="1800" b="1" dirty="0"/>
              <a:t>Pravomoci starosty obce</a:t>
            </a:r>
          </a:p>
          <a:p>
            <a:pPr marL="357187" lvl="2" indent="0">
              <a:buNone/>
            </a:pPr>
            <a:endParaRPr lang="cs-CZ" sz="1800" b="1" dirty="0"/>
          </a:p>
          <a:p>
            <a:pPr lvl="3"/>
            <a:r>
              <a:rPr lang="cs-CZ" sz="1800" dirty="0"/>
              <a:t>starosta (pokud není v obci tajemník obecního úřadu) uzavírá a ukončuje pracovní poměr se zaměstnanci obce a stanoví jim plat (v mezích, které stanoví právní předpisy) </a:t>
            </a:r>
          </a:p>
          <a:p>
            <a:pPr marL="530225" lvl="3" indent="0">
              <a:buNone/>
            </a:pPr>
            <a:endParaRPr lang="cs-CZ" sz="1800" dirty="0"/>
          </a:p>
          <a:p>
            <a:pPr lvl="3"/>
            <a:r>
              <a:rPr lang="cs-CZ" sz="1800" dirty="0"/>
              <a:t>starosta může po projednání s ředitelem krajského úřadu svěřit komisi výkon přenesené působnosti</a:t>
            </a:r>
          </a:p>
          <a:p>
            <a:pPr marL="530225" lvl="3" indent="0">
              <a:buNone/>
            </a:pPr>
            <a:endParaRPr lang="cs-CZ" sz="1800" dirty="0"/>
          </a:p>
          <a:p>
            <a:pPr lvl="3"/>
            <a:r>
              <a:rPr lang="cs-CZ" sz="1800" dirty="0"/>
              <a:t>starosta odpovídá za informování veřejnosti o činnosti obce</a:t>
            </a:r>
          </a:p>
          <a:p>
            <a:pPr marL="530225" lvl="3" indent="0">
              <a:buNone/>
            </a:pPr>
            <a:endParaRPr lang="cs-CZ" sz="1800" dirty="0"/>
          </a:p>
          <a:p>
            <a:pPr lvl="3"/>
            <a:r>
              <a:rPr lang="cs-CZ" sz="1800" dirty="0"/>
              <a:t>starosta může požadovat po Policii ČR spolupráci při zabezpečování místního pořádku</a:t>
            </a:r>
          </a:p>
          <a:p>
            <a:pPr marL="0" indent="0">
              <a:buNone/>
            </a:pPr>
            <a:endParaRPr lang="cs-CZ" sz="1800" dirty="0"/>
          </a:p>
        </p:txBody>
      </p:sp>
    </p:spTree>
    <p:extLst>
      <p:ext uri="{BB962C8B-B14F-4D97-AF65-F5344CB8AC3E}">
        <p14:creationId xmlns:p14="http://schemas.microsoft.com/office/powerpoint/2010/main" val="3950668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Právní minimum </a:t>
            </a:r>
          </a:p>
        </p:txBody>
      </p:sp>
      <p:sp>
        <p:nvSpPr>
          <p:cNvPr id="3" name="Zástupný symbol pro obsah 2"/>
          <p:cNvSpPr>
            <a:spLocks noGrp="1"/>
          </p:cNvSpPr>
          <p:nvPr>
            <p:ph idx="1"/>
          </p:nvPr>
        </p:nvSpPr>
        <p:spPr>
          <a:xfrm>
            <a:off x="360000" y="908720"/>
            <a:ext cx="8424000" cy="5400600"/>
          </a:xfrm>
        </p:spPr>
        <p:txBody>
          <a:bodyPr>
            <a:normAutofit/>
          </a:bodyPr>
          <a:lstStyle/>
          <a:p>
            <a:pPr marL="357187" lvl="2" indent="0">
              <a:buNone/>
            </a:pPr>
            <a:endParaRPr lang="cs-CZ" sz="1800" dirty="0"/>
          </a:p>
          <a:p>
            <a:pPr marL="357187" lvl="2" indent="0">
              <a:buNone/>
            </a:pPr>
            <a:r>
              <a:rPr lang="cs-CZ" sz="1800" b="1" dirty="0"/>
              <a:t>Pravomoci starosty obce</a:t>
            </a:r>
          </a:p>
          <a:p>
            <a:pPr marL="357187" lvl="2" indent="0">
              <a:buNone/>
            </a:pPr>
            <a:endParaRPr lang="cs-CZ" sz="1800" b="1" dirty="0"/>
          </a:p>
          <a:p>
            <a:pPr lvl="3"/>
            <a:r>
              <a:rPr lang="cs-CZ" sz="1800" dirty="0"/>
              <a:t>v obcích, kde není tajemník, zabezpečuje starosta činnosti obce v přenesené působnosti</a:t>
            </a:r>
          </a:p>
          <a:p>
            <a:pPr marL="530225" lvl="3" indent="0">
              <a:buNone/>
            </a:pPr>
            <a:endParaRPr lang="cs-CZ" sz="1800" dirty="0"/>
          </a:p>
          <a:p>
            <a:pPr lvl="3"/>
            <a:r>
              <a:rPr lang="cs-CZ" sz="1800" dirty="0"/>
              <a:t>starosta rozhoduje o záležitostech v samostatné působnosti, které mu svěřila rada obce, a lze mu svěřit rozhodování ve všech otázkách, kde není stanoveno, že o nich musí rozhodovat zastupitelstvo nebo rada</a:t>
            </a:r>
          </a:p>
          <a:p>
            <a:pPr marL="530225" lvl="3" indent="0">
              <a:buNone/>
            </a:pPr>
            <a:endParaRPr lang="cs-CZ" sz="1800" dirty="0"/>
          </a:p>
          <a:p>
            <a:pPr lvl="3"/>
            <a:r>
              <a:rPr lang="cs-CZ" sz="1800" dirty="0"/>
              <a:t>starosta plní další úkoly stanovené zákonem o obcích nebo jinými zákony </a:t>
            </a:r>
          </a:p>
          <a:p>
            <a:pPr marL="530225" lvl="3" indent="0">
              <a:buNone/>
            </a:pPr>
            <a:endParaRPr lang="cs-CZ" sz="1800" dirty="0"/>
          </a:p>
          <a:p>
            <a:pPr lvl="3"/>
            <a:r>
              <a:rPr lang="cs-CZ" sz="1800" dirty="0"/>
              <a:t>starosta je vůči uvolněným zastupitelům a tajemníkovi obce v podobném postavení jako zaměstnavatel vůči zaměstnancům, ale pozor, starosta vůči uvolněným zastupitelům není v nadřízené pozici</a:t>
            </a:r>
          </a:p>
          <a:p>
            <a:pPr marL="0" indent="0">
              <a:buNone/>
            </a:pPr>
            <a:endParaRPr lang="cs-CZ" sz="1800" dirty="0"/>
          </a:p>
        </p:txBody>
      </p:sp>
    </p:spTree>
    <p:extLst>
      <p:ext uri="{BB962C8B-B14F-4D97-AF65-F5344CB8AC3E}">
        <p14:creationId xmlns:p14="http://schemas.microsoft.com/office/powerpoint/2010/main" val="2865841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Právní minimum </a:t>
            </a:r>
          </a:p>
        </p:txBody>
      </p:sp>
      <p:sp>
        <p:nvSpPr>
          <p:cNvPr id="3" name="Zástupný symbol pro obsah 2"/>
          <p:cNvSpPr>
            <a:spLocks noGrp="1"/>
          </p:cNvSpPr>
          <p:nvPr>
            <p:ph idx="1"/>
          </p:nvPr>
        </p:nvSpPr>
        <p:spPr>
          <a:xfrm>
            <a:off x="360000" y="908720"/>
            <a:ext cx="8424000" cy="5400600"/>
          </a:xfrm>
        </p:spPr>
        <p:txBody>
          <a:bodyPr>
            <a:normAutofit/>
          </a:bodyPr>
          <a:lstStyle/>
          <a:p>
            <a:pPr marL="357187" lvl="2" indent="0">
              <a:buNone/>
            </a:pPr>
            <a:endParaRPr lang="cs-CZ" sz="1800" dirty="0"/>
          </a:p>
          <a:p>
            <a:pPr marL="357187" lvl="2" indent="0">
              <a:buNone/>
            </a:pPr>
            <a:r>
              <a:rPr lang="cs-CZ" sz="1800" b="1" dirty="0"/>
              <a:t>Pravomoci starosty obce</a:t>
            </a:r>
          </a:p>
          <a:p>
            <a:pPr marL="357187" lvl="2" indent="0">
              <a:buNone/>
            </a:pPr>
            <a:endParaRPr lang="cs-CZ" sz="1800" b="1" dirty="0"/>
          </a:p>
          <a:p>
            <a:pPr lvl="3"/>
            <a:r>
              <a:rPr lang="cs-CZ" sz="1800" dirty="0"/>
              <a:t>starosta svolává a zpravidla řídí jednání zastupitelstva a rady</a:t>
            </a:r>
          </a:p>
          <a:p>
            <a:pPr marL="530225" lvl="3" indent="0">
              <a:buNone/>
            </a:pPr>
            <a:endParaRPr lang="cs-CZ" sz="1800" dirty="0"/>
          </a:p>
          <a:p>
            <a:pPr lvl="3"/>
            <a:r>
              <a:rPr lang="pl-PL" sz="1800" dirty="0" err="1"/>
              <a:t>společně</a:t>
            </a:r>
            <a:r>
              <a:rPr lang="pl-PL" sz="1800" dirty="0"/>
              <a:t> s </a:t>
            </a:r>
            <a:r>
              <a:rPr lang="pl-PL" sz="1800" dirty="0" err="1"/>
              <a:t>místostarostou</a:t>
            </a:r>
            <a:r>
              <a:rPr lang="pl-PL" sz="1800" dirty="0"/>
              <a:t> </a:t>
            </a:r>
            <a:r>
              <a:rPr lang="pl-PL" sz="1800" dirty="0" err="1"/>
              <a:t>podepisuje</a:t>
            </a:r>
            <a:r>
              <a:rPr lang="pl-PL" sz="1800" dirty="0"/>
              <a:t> </a:t>
            </a:r>
            <a:r>
              <a:rPr lang="pl-PL" sz="1800" dirty="0" err="1"/>
              <a:t>právní</a:t>
            </a:r>
            <a:r>
              <a:rPr lang="pl-PL" sz="1800" dirty="0"/>
              <a:t> </a:t>
            </a:r>
            <a:r>
              <a:rPr lang="pl-PL" sz="1800" dirty="0" err="1"/>
              <a:t>předpisy</a:t>
            </a:r>
            <a:r>
              <a:rPr lang="pl-PL" sz="1800" dirty="0"/>
              <a:t> obce</a:t>
            </a:r>
          </a:p>
          <a:p>
            <a:pPr marL="530225" lvl="3" indent="0">
              <a:buNone/>
            </a:pPr>
            <a:endParaRPr lang="pl-PL" sz="1800" dirty="0"/>
          </a:p>
          <a:p>
            <a:pPr lvl="3"/>
            <a:r>
              <a:rPr lang="cs-CZ" sz="1800" dirty="0"/>
              <a:t>starosta má právo pozastavit výkon jakéhokoliv usnesení rady obce, má-li za to, že je nesprávné; o dané záležitosti pak musí na nejbližším zasedání rozhodnout zastupitelstvo obce.</a:t>
            </a:r>
          </a:p>
          <a:p>
            <a:pPr marL="0" indent="0">
              <a:buNone/>
            </a:pPr>
            <a:endParaRPr lang="cs-CZ" sz="1800" dirty="0"/>
          </a:p>
        </p:txBody>
      </p:sp>
    </p:spTree>
    <p:extLst>
      <p:ext uri="{BB962C8B-B14F-4D97-AF65-F5344CB8AC3E}">
        <p14:creationId xmlns:p14="http://schemas.microsoft.com/office/powerpoint/2010/main" val="2787574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0000" y="360000"/>
            <a:ext cx="8424000" cy="908760"/>
          </a:xfrm>
        </p:spPr>
        <p:txBody>
          <a:bodyPr/>
          <a:lstStyle/>
          <a:p>
            <a:r>
              <a:rPr lang="cs-CZ" dirty="0"/>
              <a:t>Zákonný postup při dispozici s obecním majetkem </a:t>
            </a:r>
          </a:p>
        </p:txBody>
      </p:sp>
      <p:sp>
        <p:nvSpPr>
          <p:cNvPr id="3" name="Zástupný symbol pro obsah 2"/>
          <p:cNvSpPr>
            <a:spLocks noGrp="1"/>
          </p:cNvSpPr>
          <p:nvPr>
            <p:ph idx="1"/>
          </p:nvPr>
        </p:nvSpPr>
        <p:spPr>
          <a:xfrm>
            <a:off x="360000" y="1412776"/>
            <a:ext cx="8424000" cy="4896544"/>
          </a:xfrm>
        </p:spPr>
        <p:txBody>
          <a:bodyPr>
            <a:normAutofit/>
          </a:bodyPr>
          <a:lstStyle/>
          <a:p>
            <a:pPr marL="357187" lvl="2" indent="0">
              <a:buNone/>
            </a:pPr>
            <a:endParaRPr lang="cs-CZ" sz="1800" dirty="0"/>
          </a:p>
          <a:p>
            <a:pPr marL="0" indent="0">
              <a:spcBef>
                <a:spcPct val="50000"/>
              </a:spcBef>
              <a:buFontTx/>
              <a:buNone/>
              <a:defRPr/>
            </a:pPr>
            <a:r>
              <a:rPr lang="cs-CZ" sz="2000" b="1" dirty="0">
                <a:solidFill>
                  <a:srgbClr val="003576"/>
                </a:solidFill>
              </a:rPr>
              <a:t>Postup při dispozicích s obecním majetkem:</a:t>
            </a:r>
            <a:br>
              <a:rPr lang="cs-CZ" sz="2000" b="1" dirty="0">
                <a:solidFill>
                  <a:srgbClr val="003576"/>
                </a:solidFill>
              </a:rPr>
            </a:br>
            <a:endParaRPr lang="cs-CZ" sz="2000" b="1" dirty="0">
              <a:solidFill>
                <a:srgbClr val="003576"/>
              </a:solidFill>
            </a:endParaRPr>
          </a:p>
          <a:p>
            <a:pPr>
              <a:spcBef>
                <a:spcPct val="50000"/>
              </a:spcBef>
              <a:buFont typeface="Wingdings" pitchFamily="2" charset="2"/>
              <a:buChar char="§"/>
              <a:defRPr/>
            </a:pPr>
            <a:r>
              <a:rPr lang="cs-CZ" sz="1800" dirty="0"/>
              <a:t>Přijetí a zveřejnění záměru - § 39</a:t>
            </a:r>
          </a:p>
          <a:p>
            <a:pPr>
              <a:spcBef>
                <a:spcPct val="50000"/>
              </a:spcBef>
              <a:buFont typeface="Wingdings" pitchFamily="2" charset="2"/>
              <a:buChar char="§"/>
              <a:defRPr/>
            </a:pPr>
            <a:r>
              <a:rPr lang="cs-CZ" sz="1800" dirty="0"/>
              <a:t>Rozhodnutí příslušného orgánu o majetkoprávním úkonu (o uzavření smlouvy) - § 85, § 102 odst. 2 a 3</a:t>
            </a:r>
          </a:p>
          <a:p>
            <a:pPr>
              <a:spcBef>
                <a:spcPct val="50000"/>
              </a:spcBef>
              <a:buFont typeface="Wingdings" pitchFamily="2" charset="2"/>
              <a:buChar char="§"/>
              <a:defRPr/>
            </a:pPr>
            <a:r>
              <a:rPr lang="cs-CZ" sz="1800" dirty="0"/>
              <a:t>Uzavření smlouvy - § 103 odst. 1</a:t>
            </a:r>
          </a:p>
          <a:p>
            <a:pPr marL="0" indent="0">
              <a:buNone/>
            </a:pPr>
            <a:endParaRPr lang="cs-CZ" sz="1800" dirty="0"/>
          </a:p>
        </p:txBody>
      </p:sp>
    </p:spTree>
    <p:extLst>
      <p:ext uri="{BB962C8B-B14F-4D97-AF65-F5344CB8AC3E}">
        <p14:creationId xmlns:p14="http://schemas.microsoft.com/office/powerpoint/2010/main" val="1932315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0000" y="360000"/>
            <a:ext cx="8424000" cy="908760"/>
          </a:xfrm>
        </p:spPr>
        <p:txBody>
          <a:bodyPr/>
          <a:lstStyle/>
          <a:p>
            <a:r>
              <a:rPr lang="cs-CZ" dirty="0"/>
              <a:t>Zákonný postup při dispozici s obecním majetkem </a:t>
            </a:r>
          </a:p>
        </p:txBody>
      </p:sp>
      <p:sp>
        <p:nvSpPr>
          <p:cNvPr id="3" name="Zástupný symbol pro obsah 2"/>
          <p:cNvSpPr>
            <a:spLocks noGrp="1"/>
          </p:cNvSpPr>
          <p:nvPr>
            <p:ph idx="1"/>
          </p:nvPr>
        </p:nvSpPr>
        <p:spPr>
          <a:xfrm>
            <a:off x="360000" y="1484784"/>
            <a:ext cx="8424000" cy="4824536"/>
          </a:xfrm>
        </p:spPr>
        <p:txBody>
          <a:bodyPr>
            <a:normAutofit/>
          </a:bodyPr>
          <a:lstStyle/>
          <a:p>
            <a:pPr marL="357187" lvl="2" indent="0">
              <a:buNone/>
            </a:pPr>
            <a:r>
              <a:rPr lang="cs-CZ" b="1" dirty="0"/>
              <a:t>§ 39 odst. 1 obecního zřízení – záměr </a:t>
            </a:r>
          </a:p>
          <a:p>
            <a:pPr marL="0" indent="0">
              <a:buNone/>
            </a:pPr>
            <a:r>
              <a:rPr lang="cs-CZ" altLang="cs-CZ" i="1" dirty="0"/>
              <a:t>Záměr obce </a:t>
            </a:r>
            <a:r>
              <a:rPr lang="cs-CZ" altLang="cs-CZ" i="1" u="sng" dirty="0"/>
              <a:t>prodat</a:t>
            </a:r>
            <a:r>
              <a:rPr lang="cs-CZ" altLang="cs-CZ" i="1" dirty="0"/>
              <a:t>, </a:t>
            </a:r>
            <a:r>
              <a:rPr lang="cs-CZ" altLang="cs-CZ" i="1" u="sng" dirty="0"/>
              <a:t>směnit</a:t>
            </a:r>
            <a:r>
              <a:rPr lang="cs-CZ" altLang="cs-CZ" i="1" dirty="0"/>
              <a:t>, </a:t>
            </a:r>
            <a:r>
              <a:rPr lang="cs-CZ" altLang="cs-CZ" i="1" u="sng" dirty="0"/>
              <a:t>darovat</a:t>
            </a:r>
            <a:r>
              <a:rPr lang="cs-CZ" altLang="cs-CZ" i="1" dirty="0"/>
              <a:t>, </a:t>
            </a:r>
            <a:r>
              <a:rPr lang="cs-CZ" altLang="cs-CZ" i="1" u="sng" dirty="0"/>
              <a:t>pronajmout</a:t>
            </a:r>
            <a:r>
              <a:rPr lang="cs-CZ" altLang="cs-CZ" i="1" dirty="0"/>
              <a:t>, </a:t>
            </a:r>
            <a:r>
              <a:rPr lang="cs-CZ" altLang="cs-CZ" i="1" u="sng" dirty="0"/>
              <a:t>propachtova</a:t>
            </a:r>
            <a:r>
              <a:rPr lang="cs-CZ" altLang="cs-CZ" i="1" dirty="0"/>
              <a:t>t nebo </a:t>
            </a:r>
            <a:r>
              <a:rPr lang="cs-CZ" altLang="cs-CZ" i="1" u="sng" dirty="0"/>
              <a:t>vypůjčit</a:t>
            </a:r>
            <a:r>
              <a:rPr lang="cs-CZ" altLang="cs-CZ" i="1" dirty="0"/>
              <a:t> hmotnou nemovitou věc nebo právo stavby anebo je přenechat jako </a:t>
            </a:r>
            <a:r>
              <a:rPr lang="cs-CZ" altLang="cs-CZ" i="1" u="sng" dirty="0"/>
              <a:t>výprosu</a:t>
            </a:r>
            <a:r>
              <a:rPr lang="cs-CZ" altLang="cs-CZ" i="1" dirty="0"/>
              <a:t> a záměr obce </a:t>
            </a:r>
            <a:r>
              <a:rPr lang="cs-CZ" altLang="cs-CZ" i="1" u="sng" dirty="0"/>
              <a:t>smluvně zřídit právo stavby k pozemku ve vlastnictví obce</a:t>
            </a:r>
            <a:r>
              <a:rPr lang="cs-CZ" altLang="cs-CZ" i="1" dirty="0"/>
              <a:t> obec zveřejní po dobu nejméně 15 dnů před rozhodnutím v příslušném orgánu obce vyvěšením na úřední desce obecního úřadu, aby se k němu mohli zájemci vyjádřit a předložit své nabídky. Záměr může obec též zveřejnit způsobem v místě obvyklým. Pokud obec záměr nezveřejní, je právní jednání neplatné. Nemovitá věc se v záměru označí údaji podle zvláštního zákona platnými ke dni zveřejnění záměru.“  </a:t>
            </a:r>
          </a:p>
          <a:p>
            <a:pPr marL="0" indent="0">
              <a:buNone/>
            </a:pPr>
            <a:endParaRPr lang="cs-CZ" sz="1800" dirty="0"/>
          </a:p>
        </p:txBody>
      </p:sp>
    </p:spTree>
    <p:extLst>
      <p:ext uri="{BB962C8B-B14F-4D97-AF65-F5344CB8AC3E}">
        <p14:creationId xmlns:p14="http://schemas.microsoft.com/office/powerpoint/2010/main" val="2206353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360000" y="908720"/>
            <a:ext cx="8424000" cy="5400600"/>
          </a:xfrm>
        </p:spPr>
        <p:txBody>
          <a:bodyPr>
            <a:normAutofit/>
          </a:bodyPr>
          <a:lstStyle/>
          <a:p>
            <a:pPr marL="357187" lvl="2" indent="0">
              <a:buNone/>
            </a:pPr>
            <a:endParaRPr lang="cs-CZ" sz="1800" dirty="0"/>
          </a:p>
          <a:p>
            <a:pPr marL="357187" lvl="2" indent="0">
              <a:buNone/>
            </a:pPr>
            <a:endParaRPr lang="cs-CZ" sz="1800" dirty="0"/>
          </a:p>
          <a:p>
            <a:pPr marL="357187" lvl="2" indent="0">
              <a:buNone/>
            </a:pPr>
            <a:endParaRPr lang="cs-CZ" sz="1800" dirty="0"/>
          </a:p>
          <a:p>
            <a:pPr marL="357187" lvl="2" indent="0" algn="just">
              <a:buNone/>
            </a:pPr>
            <a:r>
              <a:rPr lang="cs-CZ" sz="4800" dirty="0"/>
              <a:t>„</a:t>
            </a:r>
            <a:r>
              <a:rPr lang="cs-CZ" sz="4800" i="1" dirty="0"/>
              <a:t>Že to tak </a:t>
            </a:r>
            <a:r>
              <a:rPr lang="cs-CZ" sz="4800" i="1"/>
              <a:t>dělají všichni, </a:t>
            </a:r>
            <a:r>
              <a:rPr lang="cs-CZ" sz="4800" i="1" dirty="0"/>
              <a:t>ještě neznamená, že takové jednání není trestné.“ </a:t>
            </a:r>
          </a:p>
        </p:txBody>
      </p:sp>
    </p:spTree>
    <p:extLst>
      <p:ext uri="{BB962C8B-B14F-4D97-AF65-F5344CB8AC3E}">
        <p14:creationId xmlns:p14="http://schemas.microsoft.com/office/powerpoint/2010/main" val="1948283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0000" y="360000"/>
            <a:ext cx="8424000" cy="908760"/>
          </a:xfrm>
        </p:spPr>
        <p:txBody>
          <a:bodyPr/>
          <a:lstStyle/>
          <a:p>
            <a:r>
              <a:rPr lang="cs-CZ" dirty="0"/>
              <a:t>Zákonný postup při dispozici s obecním majetkem </a:t>
            </a:r>
          </a:p>
        </p:txBody>
      </p:sp>
      <p:sp>
        <p:nvSpPr>
          <p:cNvPr id="3" name="Zástupný symbol pro obsah 2"/>
          <p:cNvSpPr>
            <a:spLocks noGrp="1"/>
          </p:cNvSpPr>
          <p:nvPr>
            <p:ph idx="1"/>
          </p:nvPr>
        </p:nvSpPr>
        <p:spPr>
          <a:xfrm>
            <a:off x="360000" y="1484784"/>
            <a:ext cx="8424000" cy="4824536"/>
          </a:xfrm>
        </p:spPr>
        <p:txBody>
          <a:bodyPr>
            <a:normAutofit fontScale="92500"/>
          </a:bodyPr>
          <a:lstStyle/>
          <a:p>
            <a:pPr marL="357187" lvl="2" indent="0">
              <a:buNone/>
            </a:pPr>
            <a:endParaRPr lang="cs-CZ" sz="1800" dirty="0"/>
          </a:p>
          <a:p>
            <a:pPr marL="0" indent="0">
              <a:buNone/>
            </a:pPr>
            <a:r>
              <a:rPr lang="cs-CZ" sz="3200" dirty="0">
                <a:latin typeface="+mj-lt"/>
              </a:rPr>
              <a:t>§ 39 odst. 2 obecního zřízení </a:t>
            </a:r>
          </a:p>
          <a:p>
            <a:pPr marL="0" indent="0">
              <a:buNone/>
            </a:pPr>
            <a:r>
              <a:rPr lang="cs-CZ" sz="3200" b="0" i="1" dirty="0">
                <a:effectLst/>
                <a:latin typeface="+mj-lt"/>
              </a:rPr>
              <a:t>Při úplatném převodu majetku se cena sjednává zpravidla ve výši, která je v daném místě a čase obvyklá, nejde-li o cenu regulovanou státem. Odchylka od ceny obvyklé musí být zdůvodněna, jde-li o cenu nižší než obvyklou. Není-li odchylka od ceny obvyklé zdůvodněna, je právní jednání neplatné.</a:t>
            </a:r>
          </a:p>
          <a:p>
            <a:pPr marL="0" indent="0">
              <a:buNone/>
            </a:pPr>
            <a:br>
              <a:rPr lang="cs-CZ" sz="3200" dirty="0">
                <a:latin typeface="+mj-lt"/>
              </a:rPr>
            </a:br>
            <a:endParaRPr lang="cs-CZ" sz="3200" dirty="0">
              <a:latin typeface="+mj-lt"/>
            </a:endParaRPr>
          </a:p>
        </p:txBody>
      </p:sp>
    </p:spTree>
    <p:extLst>
      <p:ext uri="{BB962C8B-B14F-4D97-AF65-F5344CB8AC3E}">
        <p14:creationId xmlns:p14="http://schemas.microsoft.com/office/powerpoint/2010/main" val="813854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0000" y="360000"/>
            <a:ext cx="8424000" cy="908760"/>
          </a:xfrm>
        </p:spPr>
        <p:txBody>
          <a:bodyPr/>
          <a:lstStyle/>
          <a:p>
            <a:r>
              <a:rPr lang="cs-CZ" dirty="0"/>
              <a:t>Zákonný postup při dispozici s obecním majetkem </a:t>
            </a:r>
          </a:p>
        </p:txBody>
      </p:sp>
      <p:sp>
        <p:nvSpPr>
          <p:cNvPr id="3" name="Zástupný symbol pro obsah 2"/>
          <p:cNvSpPr>
            <a:spLocks noGrp="1"/>
          </p:cNvSpPr>
          <p:nvPr>
            <p:ph idx="1"/>
          </p:nvPr>
        </p:nvSpPr>
        <p:spPr>
          <a:xfrm>
            <a:off x="360000" y="1484784"/>
            <a:ext cx="8424000" cy="4824536"/>
          </a:xfrm>
        </p:spPr>
        <p:txBody>
          <a:bodyPr>
            <a:normAutofit/>
          </a:bodyPr>
          <a:lstStyle/>
          <a:p>
            <a:pPr marL="357187" lvl="2" indent="0">
              <a:buNone/>
            </a:pPr>
            <a:endParaRPr lang="cs-CZ" sz="1800" dirty="0"/>
          </a:p>
          <a:p>
            <a:pPr marL="0" indent="0">
              <a:spcBef>
                <a:spcPts val="1800"/>
              </a:spcBef>
              <a:buFontTx/>
              <a:buNone/>
              <a:defRPr/>
            </a:pPr>
            <a:r>
              <a:rPr lang="cs-CZ" sz="2000" b="1" dirty="0">
                <a:solidFill>
                  <a:srgbClr val="003576"/>
                </a:solidFill>
              </a:rPr>
              <a:t>Nejčastější problémy: </a:t>
            </a:r>
          </a:p>
          <a:p>
            <a:pPr marL="0" indent="0" algn="ctr">
              <a:spcBef>
                <a:spcPts val="1800"/>
              </a:spcBef>
              <a:buFontTx/>
              <a:buNone/>
              <a:defRPr/>
            </a:pPr>
            <a:endParaRPr lang="cs-CZ" sz="2000" dirty="0"/>
          </a:p>
          <a:p>
            <a:pPr>
              <a:spcBef>
                <a:spcPts val="0"/>
              </a:spcBef>
              <a:defRPr/>
            </a:pPr>
            <a:r>
              <a:rPr lang="cs-CZ" sz="1800" dirty="0"/>
              <a:t>Rozhodnutí „nepříslušného“ orgánu</a:t>
            </a:r>
          </a:p>
          <a:p>
            <a:pPr marL="0" indent="0">
              <a:buFontTx/>
              <a:buNone/>
              <a:defRPr/>
            </a:pPr>
            <a:endParaRPr lang="cs-CZ" sz="1800" dirty="0"/>
          </a:p>
          <a:p>
            <a:pPr>
              <a:defRPr/>
            </a:pPr>
            <a:r>
              <a:rPr lang="cs-CZ" sz="1800" dirty="0"/>
              <a:t>Rozhodnutí o jiném právním jednání  (oproti záměru)</a:t>
            </a:r>
          </a:p>
          <a:p>
            <a:pPr>
              <a:defRPr/>
            </a:pPr>
            <a:endParaRPr lang="cs-CZ" sz="1800" dirty="0"/>
          </a:p>
          <a:p>
            <a:pPr>
              <a:defRPr/>
            </a:pPr>
            <a:r>
              <a:rPr lang="cs-CZ" sz="1800" dirty="0"/>
              <a:t>Nedostatečně určité rozhodnutí </a:t>
            </a:r>
            <a:br>
              <a:rPr lang="cs-CZ" sz="1800" dirty="0"/>
            </a:br>
            <a:r>
              <a:rPr lang="cs-CZ" sz="1800" dirty="0"/>
              <a:t>(není rozhodnuto o všech podstatných náležitostech) </a:t>
            </a:r>
          </a:p>
          <a:p>
            <a:pPr marL="0" indent="0">
              <a:buFontTx/>
              <a:buNone/>
              <a:defRPr/>
            </a:pPr>
            <a:endParaRPr lang="cs-CZ" sz="1800" dirty="0"/>
          </a:p>
          <a:p>
            <a:pPr>
              <a:defRPr/>
            </a:pPr>
            <a:r>
              <a:rPr lang="cs-CZ" sz="1800" dirty="0"/>
              <a:t>Neodůvodnění odchylky od ceny obvyklé, případně přijetí méně výhodné nabídky bez odůvodnění</a:t>
            </a:r>
          </a:p>
          <a:p>
            <a:pPr marL="0" indent="0">
              <a:buNone/>
            </a:pPr>
            <a:endParaRPr lang="cs-CZ" sz="1800" dirty="0"/>
          </a:p>
        </p:txBody>
      </p:sp>
    </p:spTree>
    <p:extLst>
      <p:ext uri="{BB962C8B-B14F-4D97-AF65-F5344CB8AC3E}">
        <p14:creationId xmlns:p14="http://schemas.microsoft.com/office/powerpoint/2010/main" val="1025761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360000" y="116632"/>
            <a:ext cx="8424000" cy="243368"/>
          </a:xfrm>
        </p:spPr>
        <p:txBody>
          <a:bodyPr/>
          <a:lstStyle/>
          <a:p>
            <a:endParaRPr lang="cs-CZ" dirty="0"/>
          </a:p>
        </p:txBody>
      </p:sp>
      <p:sp>
        <p:nvSpPr>
          <p:cNvPr id="3" name="Zástupný symbol pro obsah 2"/>
          <p:cNvSpPr>
            <a:spLocks noGrp="1"/>
          </p:cNvSpPr>
          <p:nvPr>
            <p:ph idx="1"/>
          </p:nvPr>
        </p:nvSpPr>
        <p:spPr>
          <a:xfrm>
            <a:off x="360000" y="1196752"/>
            <a:ext cx="8424000" cy="5112568"/>
          </a:xfrm>
        </p:spPr>
        <p:txBody>
          <a:bodyPr>
            <a:normAutofit/>
          </a:bodyPr>
          <a:lstStyle/>
          <a:p>
            <a:pPr marL="357187" lvl="2" indent="0">
              <a:buNone/>
            </a:pPr>
            <a:endParaRPr lang="cs-CZ" sz="1800" dirty="0"/>
          </a:p>
          <a:p>
            <a:pPr marL="0" indent="0">
              <a:buNone/>
            </a:pPr>
            <a:endParaRPr lang="cs-CZ" sz="1800" dirty="0"/>
          </a:p>
        </p:txBody>
      </p:sp>
      <p:pic>
        <p:nvPicPr>
          <p:cNvPr id="5" name="Obrázek 4">
            <a:extLst>
              <a:ext uri="{FF2B5EF4-FFF2-40B4-BE49-F238E27FC236}">
                <a16:creationId xmlns:a16="http://schemas.microsoft.com/office/drawing/2014/main" id="{92541AC5-61D8-0951-C318-91BA4CFA441F}"/>
              </a:ext>
            </a:extLst>
          </p:cNvPr>
          <p:cNvPicPr>
            <a:picLocks noChangeAspect="1"/>
          </p:cNvPicPr>
          <p:nvPr/>
        </p:nvPicPr>
        <p:blipFill>
          <a:blip r:embed="rId2"/>
          <a:stretch>
            <a:fillRect/>
          </a:stretch>
        </p:blipFill>
        <p:spPr>
          <a:xfrm>
            <a:off x="0" y="360000"/>
            <a:ext cx="9144000" cy="5877312"/>
          </a:xfrm>
          <a:prstGeom prst="rect">
            <a:avLst/>
          </a:prstGeom>
        </p:spPr>
      </p:pic>
    </p:spTree>
    <p:extLst>
      <p:ext uri="{BB962C8B-B14F-4D97-AF65-F5344CB8AC3E}">
        <p14:creationId xmlns:p14="http://schemas.microsoft.com/office/powerpoint/2010/main" val="551259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yhledavani">
            <a:hlinkClick r:id="" action="ppaction://media"/>
            <a:extLst>
              <a:ext uri="{FF2B5EF4-FFF2-40B4-BE49-F238E27FC236}">
                <a16:creationId xmlns:a16="http://schemas.microsoft.com/office/drawing/2014/main" id="{B8AF32ED-7CB4-47AA-8045-C8D1D0675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952500"/>
            <a:ext cx="9067800" cy="4953000"/>
          </a:xfrm>
          <a:prstGeom prst="rect">
            <a:avLst/>
          </a:prstGeom>
        </p:spPr>
      </p:pic>
    </p:spTree>
    <p:extLst>
      <p:ext uri="{BB962C8B-B14F-4D97-AF65-F5344CB8AC3E}">
        <p14:creationId xmlns:p14="http://schemas.microsoft.com/office/powerpoint/2010/main" val="270386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tomatický dokument - vytvoření záměru">
            <a:hlinkClick r:id="" action="ppaction://media"/>
            <a:extLst>
              <a:ext uri="{FF2B5EF4-FFF2-40B4-BE49-F238E27FC236}">
                <a16:creationId xmlns:a16="http://schemas.microsoft.com/office/drawing/2014/main" id="{25D0F05C-B6A7-4C4E-A220-7B83F7D604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38" y="1238250"/>
            <a:ext cx="9077325" cy="4381500"/>
          </a:xfrm>
          <a:prstGeom prst="rect">
            <a:avLst/>
          </a:prstGeom>
        </p:spPr>
      </p:pic>
    </p:spTree>
    <p:extLst>
      <p:ext uri="{BB962C8B-B14F-4D97-AF65-F5344CB8AC3E}">
        <p14:creationId xmlns:p14="http://schemas.microsoft.com/office/powerpoint/2010/main" val="356815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avnipredpisy">
            <a:hlinkClick r:id="" action="ppaction://media"/>
            <a:extLst>
              <a:ext uri="{FF2B5EF4-FFF2-40B4-BE49-F238E27FC236}">
                <a16:creationId xmlns:a16="http://schemas.microsoft.com/office/drawing/2014/main" id="{73E8DA14-E2B3-4BEF-BA1F-868EDB405A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38" y="1238250"/>
            <a:ext cx="9077325" cy="4381500"/>
          </a:xfrm>
          <a:prstGeom prst="rect">
            <a:avLst/>
          </a:prstGeom>
        </p:spPr>
      </p:pic>
    </p:spTree>
    <p:extLst>
      <p:ext uri="{BB962C8B-B14F-4D97-AF65-F5344CB8AC3E}">
        <p14:creationId xmlns:p14="http://schemas.microsoft.com/office/powerpoint/2010/main" val="199622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943100" y="1190889"/>
            <a:ext cx="2313086" cy="215127"/>
          </a:xfrm>
          <a:prstGeom prst="rect">
            <a:avLst/>
          </a:prstGeom>
          <a:solidFill>
            <a:srgbClr val="12B700"/>
          </a:solidFill>
        </p:spPr>
      </p:sp>
      <p:pic>
        <p:nvPicPr>
          <p:cNvPr id="3" name="Picture 3"/>
          <p:cNvPicPr>
            <a:picLocks noChangeAspect="1"/>
          </p:cNvPicPr>
          <p:nvPr/>
        </p:nvPicPr>
        <p:blipFill>
          <a:blip r:embed="rId2"/>
          <a:srcRect r="37449" b="22480"/>
          <a:stretch>
            <a:fillRect/>
          </a:stretch>
        </p:blipFill>
        <p:spPr>
          <a:xfrm>
            <a:off x="1943100" y="1285043"/>
            <a:ext cx="2313086" cy="2028150"/>
          </a:xfrm>
          <a:prstGeom prst="rect">
            <a:avLst/>
          </a:prstGeom>
        </p:spPr>
      </p:pic>
      <p:sp>
        <p:nvSpPr>
          <p:cNvPr id="4" name="TextBox 4"/>
          <p:cNvSpPr txBox="1"/>
          <p:nvPr/>
        </p:nvSpPr>
        <p:spPr>
          <a:xfrm>
            <a:off x="1943100" y="1522621"/>
            <a:ext cx="2355787" cy="251607"/>
          </a:xfrm>
          <a:prstGeom prst="rect">
            <a:avLst/>
          </a:prstGeom>
        </p:spPr>
        <p:txBody>
          <a:bodyPr lIns="0" tIns="0" rIns="0" bIns="0" rtlCol="0" anchor="t">
            <a:spAutoFit/>
          </a:bodyPr>
          <a:lstStyle/>
          <a:p>
            <a:pPr algn="ctr">
              <a:lnSpc>
                <a:spcPts val="2100"/>
              </a:lnSpc>
            </a:pPr>
            <a:r>
              <a:rPr lang="en-US" sz="1500" dirty="0">
                <a:solidFill>
                  <a:srgbClr val="FFFFFF"/>
                </a:solidFill>
                <a:latin typeface="Open Sans"/>
              </a:rPr>
              <a:t>POČET DOTAZŮ </a:t>
            </a:r>
          </a:p>
        </p:txBody>
      </p:sp>
      <p:sp>
        <p:nvSpPr>
          <p:cNvPr id="5" name="TextBox 5"/>
          <p:cNvSpPr txBox="1"/>
          <p:nvPr/>
        </p:nvSpPr>
        <p:spPr>
          <a:xfrm>
            <a:off x="1817370" y="2293255"/>
            <a:ext cx="2607247" cy="724750"/>
          </a:xfrm>
          <a:prstGeom prst="rect">
            <a:avLst/>
          </a:prstGeom>
        </p:spPr>
        <p:txBody>
          <a:bodyPr lIns="0" tIns="0" rIns="0" bIns="0" rtlCol="0" anchor="t">
            <a:spAutoFit/>
          </a:bodyPr>
          <a:lstStyle/>
          <a:p>
            <a:pPr algn="ctr">
              <a:lnSpc>
                <a:spcPts val="6160"/>
              </a:lnSpc>
            </a:pPr>
            <a:r>
              <a:rPr lang="cs-CZ" sz="4400" dirty="0">
                <a:solidFill>
                  <a:srgbClr val="FFFFFF"/>
                </a:solidFill>
                <a:latin typeface="Clear Sans Bold"/>
              </a:rPr>
              <a:t>3000</a:t>
            </a:r>
            <a:endParaRPr lang="en-US" sz="4400" dirty="0">
              <a:solidFill>
                <a:srgbClr val="FFFFFF"/>
              </a:solidFill>
              <a:latin typeface="Clear Sans Bold"/>
            </a:endParaRPr>
          </a:p>
        </p:txBody>
      </p:sp>
      <p:sp>
        <p:nvSpPr>
          <p:cNvPr id="6" name="AutoShape 6"/>
          <p:cNvSpPr/>
          <p:nvPr/>
        </p:nvSpPr>
        <p:spPr>
          <a:xfrm>
            <a:off x="5058035" y="1190889"/>
            <a:ext cx="2313086" cy="215127"/>
          </a:xfrm>
          <a:prstGeom prst="rect">
            <a:avLst/>
          </a:prstGeom>
          <a:solidFill>
            <a:srgbClr val="12B700"/>
          </a:solidFill>
        </p:spPr>
      </p:sp>
      <p:pic>
        <p:nvPicPr>
          <p:cNvPr id="7" name="Picture 7"/>
          <p:cNvPicPr>
            <a:picLocks noChangeAspect="1"/>
          </p:cNvPicPr>
          <p:nvPr/>
        </p:nvPicPr>
        <p:blipFill>
          <a:blip r:embed="rId2"/>
          <a:srcRect r="37449" b="22517"/>
          <a:stretch>
            <a:fillRect/>
          </a:stretch>
        </p:blipFill>
        <p:spPr>
          <a:xfrm>
            <a:off x="5045970" y="1298452"/>
            <a:ext cx="2313086" cy="2027176"/>
          </a:xfrm>
          <a:prstGeom prst="rect">
            <a:avLst/>
          </a:prstGeom>
        </p:spPr>
      </p:pic>
      <p:sp>
        <p:nvSpPr>
          <p:cNvPr id="8" name="TextBox 8"/>
          <p:cNvSpPr txBox="1"/>
          <p:nvPr/>
        </p:nvSpPr>
        <p:spPr>
          <a:xfrm>
            <a:off x="5058035" y="1517859"/>
            <a:ext cx="2367217" cy="520912"/>
          </a:xfrm>
          <a:prstGeom prst="rect">
            <a:avLst/>
          </a:prstGeom>
        </p:spPr>
        <p:txBody>
          <a:bodyPr lIns="0" tIns="0" rIns="0" bIns="0" rtlCol="0" anchor="t">
            <a:spAutoFit/>
          </a:bodyPr>
          <a:lstStyle/>
          <a:p>
            <a:pPr algn="ctr">
              <a:lnSpc>
                <a:spcPts val="2100"/>
              </a:lnSpc>
            </a:pPr>
            <a:r>
              <a:rPr lang="en-US" sz="1500" dirty="0">
                <a:solidFill>
                  <a:srgbClr val="FFFFFF"/>
                </a:solidFill>
                <a:latin typeface="Open Sans"/>
              </a:rPr>
              <a:t>POČET ZOBRAZENÝCH DOTAZŮ</a:t>
            </a:r>
          </a:p>
        </p:txBody>
      </p:sp>
      <p:sp>
        <p:nvSpPr>
          <p:cNvPr id="9" name="TextBox 9"/>
          <p:cNvSpPr txBox="1"/>
          <p:nvPr/>
        </p:nvSpPr>
        <p:spPr>
          <a:xfrm>
            <a:off x="4991100" y="2293255"/>
            <a:ext cx="2607247" cy="724750"/>
          </a:xfrm>
          <a:prstGeom prst="rect">
            <a:avLst/>
          </a:prstGeom>
        </p:spPr>
        <p:txBody>
          <a:bodyPr lIns="0" tIns="0" rIns="0" bIns="0" rtlCol="0" anchor="t">
            <a:spAutoFit/>
          </a:bodyPr>
          <a:lstStyle/>
          <a:p>
            <a:pPr algn="ctr">
              <a:lnSpc>
                <a:spcPts val="6160"/>
              </a:lnSpc>
            </a:pPr>
            <a:r>
              <a:rPr lang="cs-CZ" sz="4400" dirty="0">
                <a:solidFill>
                  <a:srgbClr val="FFFFFF"/>
                </a:solidFill>
                <a:latin typeface="Clear Sans Bold"/>
              </a:rPr>
              <a:t>5</a:t>
            </a:r>
            <a:r>
              <a:rPr lang="en-US" sz="4400" dirty="0">
                <a:solidFill>
                  <a:srgbClr val="FFFFFF"/>
                </a:solidFill>
                <a:latin typeface="Clear Sans Bold"/>
              </a:rPr>
              <a:t>50 451</a:t>
            </a:r>
          </a:p>
        </p:txBody>
      </p:sp>
      <p:sp>
        <p:nvSpPr>
          <p:cNvPr id="10" name="AutoShape 10"/>
          <p:cNvSpPr/>
          <p:nvPr/>
        </p:nvSpPr>
        <p:spPr>
          <a:xfrm>
            <a:off x="5058035" y="3698928"/>
            <a:ext cx="2313086" cy="215127"/>
          </a:xfrm>
          <a:prstGeom prst="rect">
            <a:avLst/>
          </a:prstGeom>
          <a:solidFill>
            <a:srgbClr val="12B700"/>
          </a:solidFill>
        </p:spPr>
      </p:sp>
      <p:pic>
        <p:nvPicPr>
          <p:cNvPr id="11" name="Picture 11"/>
          <p:cNvPicPr>
            <a:picLocks noChangeAspect="1"/>
          </p:cNvPicPr>
          <p:nvPr/>
        </p:nvPicPr>
        <p:blipFill>
          <a:blip r:embed="rId2"/>
          <a:srcRect r="37449" b="22480"/>
          <a:stretch>
            <a:fillRect/>
          </a:stretch>
        </p:blipFill>
        <p:spPr>
          <a:xfrm>
            <a:off x="5058035" y="3789276"/>
            <a:ext cx="2313086" cy="2028150"/>
          </a:xfrm>
          <a:prstGeom prst="rect">
            <a:avLst/>
          </a:prstGeom>
        </p:spPr>
      </p:pic>
      <p:sp>
        <p:nvSpPr>
          <p:cNvPr id="12" name="TextBox 12"/>
          <p:cNvSpPr txBox="1"/>
          <p:nvPr/>
        </p:nvSpPr>
        <p:spPr>
          <a:xfrm>
            <a:off x="5063750" y="3995244"/>
            <a:ext cx="2307371" cy="517642"/>
          </a:xfrm>
          <a:prstGeom prst="rect">
            <a:avLst/>
          </a:prstGeom>
        </p:spPr>
        <p:txBody>
          <a:bodyPr wrap="square" lIns="0" tIns="0" rIns="0" bIns="0" rtlCol="0" anchor="t">
            <a:spAutoFit/>
          </a:bodyPr>
          <a:lstStyle/>
          <a:p>
            <a:pPr algn="ctr">
              <a:lnSpc>
                <a:spcPts val="2100"/>
              </a:lnSpc>
            </a:pPr>
            <a:r>
              <a:rPr lang="en-US" sz="1400" dirty="0">
                <a:solidFill>
                  <a:srgbClr val="FFFFFF"/>
                </a:solidFill>
                <a:latin typeface="Open Sans"/>
              </a:rPr>
              <a:t>POČET VYGENEROVANÝCH DOKUMENTŮ</a:t>
            </a:r>
          </a:p>
        </p:txBody>
      </p:sp>
      <p:sp>
        <p:nvSpPr>
          <p:cNvPr id="13" name="TextBox 13"/>
          <p:cNvSpPr txBox="1"/>
          <p:nvPr/>
        </p:nvSpPr>
        <p:spPr>
          <a:xfrm>
            <a:off x="5045970" y="4803351"/>
            <a:ext cx="2607247" cy="724750"/>
          </a:xfrm>
          <a:prstGeom prst="rect">
            <a:avLst/>
          </a:prstGeom>
        </p:spPr>
        <p:txBody>
          <a:bodyPr lIns="0" tIns="0" rIns="0" bIns="0" rtlCol="0" anchor="t">
            <a:spAutoFit/>
          </a:bodyPr>
          <a:lstStyle/>
          <a:p>
            <a:pPr algn="ctr">
              <a:lnSpc>
                <a:spcPts val="6160"/>
              </a:lnSpc>
            </a:pPr>
            <a:r>
              <a:rPr lang="cs-CZ" sz="4400" dirty="0">
                <a:solidFill>
                  <a:srgbClr val="FFFFFF"/>
                </a:solidFill>
                <a:latin typeface="Clear Sans Bold"/>
              </a:rPr>
              <a:t>6</a:t>
            </a:r>
            <a:r>
              <a:rPr lang="en-US" sz="4400" dirty="0">
                <a:solidFill>
                  <a:srgbClr val="FFFFFF"/>
                </a:solidFill>
                <a:latin typeface="Clear Sans Bold"/>
              </a:rPr>
              <a:t> 367</a:t>
            </a:r>
          </a:p>
        </p:txBody>
      </p:sp>
      <p:sp>
        <p:nvSpPr>
          <p:cNvPr id="14" name="AutoShape 14"/>
          <p:cNvSpPr/>
          <p:nvPr/>
        </p:nvSpPr>
        <p:spPr>
          <a:xfrm>
            <a:off x="1998501" y="3681712"/>
            <a:ext cx="2300386" cy="215127"/>
          </a:xfrm>
          <a:prstGeom prst="rect">
            <a:avLst/>
          </a:prstGeom>
          <a:solidFill>
            <a:srgbClr val="12B700"/>
          </a:solidFill>
        </p:spPr>
      </p:sp>
      <p:pic>
        <p:nvPicPr>
          <p:cNvPr id="15" name="Picture 15"/>
          <p:cNvPicPr>
            <a:picLocks noChangeAspect="1"/>
          </p:cNvPicPr>
          <p:nvPr/>
        </p:nvPicPr>
        <p:blipFill>
          <a:blip r:embed="rId2"/>
          <a:srcRect r="37449" b="22480"/>
          <a:stretch>
            <a:fillRect/>
          </a:stretch>
        </p:blipFill>
        <p:spPr>
          <a:xfrm>
            <a:off x="1992151" y="3777978"/>
            <a:ext cx="2313086" cy="2028150"/>
          </a:xfrm>
          <a:prstGeom prst="rect">
            <a:avLst/>
          </a:prstGeom>
        </p:spPr>
      </p:pic>
      <p:sp>
        <p:nvSpPr>
          <p:cNvPr id="16" name="TextBox 16"/>
          <p:cNvSpPr txBox="1"/>
          <p:nvPr/>
        </p:nvSpPr>
        <p:spPr>
          <a:xfrm>
            <a:off x="1986155" y="3995244"/>
            <a:ext cx="2355787" cy="520912"/>
          </a:xfrm>
          <a:prstGeom prst="rect">
            <a:avLst/>
          </a:prstGeom>
        </p:spPr>
        <p:txBody>
          <a:bodyPr lIns="0" tIns="0" rIns="0" bIns="0" rtlCol="0" anchor="t">
            <a:spAutoFit/>
          </a:bodyPr>
          <a:lstStyle/>
          <a:p>
            <a:pPr algn="ctr">
              <a:lnSpc>
                <a:spcPts val="2100"/>
              </a:lnSpc>
            </a:pPr>
            <a:r>
              <a:rPr lang="en-US" sz="1500" dirty="0">
                <a:solidFill>
                  <a:srgbClr val="FFFFFF"/>
                </a:solidFill>
                <a:latin typeface="Open Sans"/>
              </a:rPr>
              <a:t>POČET OBCÍ </a:t>
            </a:r>
          </a:p>
          <a:p>
            <a:pPr algn="ctr">
              <a:lnSpc>
                <a:spcPts val="2100"/>
              </a:lnSpc>
            </a:pPr>
            <a:r>
              <a:rPr lang="en-US" sz="1500" dirty="0">
                <a:solidFill>
                  <a:srgbClr val="FFFFFF"/>
                </a:solidFill>
                <a:latin typeface="Open Sans"/>
              </a:rPr>
              <a:t>VYUŽÍVAJÍCÍ SLUŽBY</a:t>
            </a:r>
          </a:p>
        </p:txBody>
      </p:sp>
      <p:sp>
        <p:nvSpPr>
          <p:cNvPr id="17" name="TextBox 17"/>
          <p:cNvSpPr txBox="1"/>
          <p:nvPr/>
        </p:nvSpPr>
        <p:spPr>
          <a:xfrm>
            <a:off x="1860425" y="4803351"/>
            <a:ext cx="2607247" cy="724750"/>
          </a:xfrm>
          <a:prstGeom prst="rect">
            <a:avLst/>
          </a:prstGeom>
        </p:spPr>
        <p:txBody>
          <a:bodyPr lIns="0" tIns="0" rIns="0" bIns="0" rtlCol="0" anchor="t">
            <a:spAutoFit/>
          </a:bodyPr>
          <a:lstStyle/>
          <a:p>
            <a:pPr algn="ctr">
              <a:lnSpc>
                <a:spcPts val="6160"/>
              </a:lnSpc>
            </a:pPr>
            <a:r>
              <a:rPr lang="en-US" sz="4400" dirty="0">
                <a:solidFill>
                  <a:srgbClr val="FFFFFF"/>
                </a:solidFill>
                <a:latin typeface="Clear Sans Bold"/>
              </a:rPr>
              <a:t> </a:t>
            </a:r>
            <a:r>
              <a:rPr lang="cs-CZ" sz="4400" dirty="0">
                <a:solidFill>
                  <a:srgbClr val="FFFFFF"/>
                </a:solidFill>
                <a:latin typeface="Clear Sans Bold"/>
              </a:rPr>
              <a:t>43</a:t>
            </a:r>
            <a:r>
              <a:rPr lang="en-US" sz="4400" dirty="0">
                <a:solidFill>
                  <a:srgbClr val="FFFFFF"/>
                </a:solidFill>
                <a:latin typeface="Clear Sans Bold"/>
              </a:rPr>
              <a:t>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5560" y="605158"/>
            <a:ext cx="3177174" cy="5745509"/>
          </a:xfrm>
          <a:prstGeom prst="rect">
            <a:avLst/>
          </a:prstGeom>
          <a:solidFill>
            <a:srgbClr val="0077B7"/>
          </a:solidFill>
        </p:spPr>
      </p:sp>
      <p:pic>
        <p:nvPicPr>
          <p:cNvPr id="3" name="Picture 3"/>
          <p:cNvPicPr>
            <a:picLocks noChangeAspect="1"/>
          </p:cNvPicPr>
          <p:nvPr/>
        </p:nvPicPr>
        <p:blipFill>
          <a:blip r:embed="rId2"/>
          <a:srcRect l="12900" r="12900"/>
          <a:stretch>
            <a:fillRect/>
          </a:stretch>
        </p:blipFill>
        <p:spPr>
          <a:xfrm>
            <a:off x="-2520571" y="782980"/>
            <a:ext cx="5472184" cy="5217770"/>
          </a:xfrm>
          <a:prstGeom prst="rect">
            <a:avLst/>
          </a:prstGeom>
        </p:spPr>
      </p:pic>
      <p:grpSp>
        <p:nvGrpSpPr>
          <p:cNvPr id="4" name="Group 4"/>
          <p:cNvGrpSpPr/>
          <p:nvPr/>
        </p:nvGrpSpPr>
        <p:grpSpPr>
          <a:xfrm>
            <a:off x="514350" y="2023071"/>
            <a:ext cx="2035528" cy="1481614"/>
            <a:chOff x="0" y="19051"/>
            <a:chExt cx="5428073" cy="3950969"/>
          </a:xfrm>
        </p:grpSpPr>
        <p:sp>
          <p:nvSpPr>
            <p:cNvPr id="5" name="TextBox 5"/>
            <p:cNvSpPr txBox="1"/>
            <p:nvPr/>
          </p:nvSpPr>
          <p:spPr>
            <a:xfrm>
              <a:off x="0" y="19051"/>
              <a:ext cx="5428073" cy="3282948"/>
            </a:xfrm>
            <a:prstGeom prst="rect">
              <a:avLst/>
            </a:prstGeom>
          </p:spPr>
          <p:txBody>
            <a:bodyPr lIns="0" tIns="0" rIns="0" bIns="0" rtlCol="0" anchor="t">
              <a:spAutoFit/>
            </a:bodyPr>
            <a:lstStyle/>
            <a:p>
              <a:pPr>
                <a:lnSpc>
                  <a:spcPts val="2415"/>
                </a:lnSpc>
              </a:pPr>
              <a:endParaRPr sz="900"/>
            </a:p>
            <a:p>
              <a:pPr>
                <a:lnSpc>
                  <a:spcPts val="2415"/>
                </a:lnSpc>
              </a:pPr>
              <a:r>
                <a:rPr lang="en-US" sz="2100" spc="223">
                  <a:solidFill>
                    <a:srgbClr val="FFFFFF"/>
                  </a:solidFill>
                  <a:latin typeface="Open Sans"/>
                </a:rPr>
                <a:t>CO PORADNA PRO OBCE NABÍZÍ?</a:t>
              </a:r>
            </a:p>
          </p:txBody>
        </p:sp>
        <p:sp>
          <p:nvSpPr>
            <p:cNvPr id="6" name="AutoShape 6"/>
            <p:cNvSpPr/>
            <p:nvPr/>
          </p:nvSpPr>
          <p:spPr>
            <a:xfrm>
              <a:off x="0" y="3792220"/>
              <a:ext cx="5321300" cy="177800"/>
            </a:xfrm>
            <a:prstGeom prst="rect">
              <a:avLst/>
            </a:prstGeom>
            <a:solidFill>
              <a:srgbClr val="FFFFFF"/>
            </a:solidFill>
          </p:spPr>
        </p:sp>
      </p:grpSp>
      <p:sp>
        <p:nvSpPr>
          <p:cNvPr id="7" name="AutoShape 7"/>
          <p:cNvSpPr/>
          <p:nvPr/>
        </p:nvSpPr>
        <p:spPr>
          <a:xfrm>
            <a:off x="3257550" y="1371600"/>
            <a:ext cx="47625" cy="4164733"/>
          </a:xfrm>
          <a:prstGeom prst="rect">
            <a:avLst/>
          </a:prstGeom>
          <a:solidFill>
            <a:srgbClr val="0077B7"/>
          </a:solidFill>
        </p:spPr>
      </p:sp>
      <p:grpSp>
        <p:nvGrpSpPr>
          <p:cNvPr id="8" name="Group 8"/>
          <p:cNvGrpSpPr/>
          <p:nvPr/>
        </p:nvGrpSpPr>
        <p:grpSpPr>
          <a:xfrm rot="5400000">
            <a:off x="3263987" y="1371751"/>
            <a:ext cx="188394" cy="188092"/>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77B7"/>
            </a:solidFill>
          </p:spPr>
        </p:sp>
      </p:grpSp>
      <p:grpSp>
        <p:nvGrpSpPr>
          <p:cNvPr id="10" name="Group 10"/>
          <p:cNvGrpSpPr/>
          <p:nvPr/>
        </p:nvGrpSpPr>
        <p:grpSpPr>
          <a:xfrm rot="5400000">
            <a:off x="3263974" y="2077521"/>
            <a:ext cx="205646" cy="205317"/>
            <a:chOff x="0" y="0"/>
            <a:chExt cx="6350000" cy="6339840"/>
          </a:xfrm>
        </p:grpSpPr>
        <p:sp>
          <p:nvSpPr>
            <p:cNvPr id="11" name="Freeform 11"/>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77B7"/>
            </a:solidFill>
          </p:spPr>
        </p:sp>
      </p:grpSp>
      <p:grpSp>
        <p:nvGrpSpPr>
          <p:cNvPr id="12" name="Group 12"/>
          <p:cNvGrpSpPr/>
          <p:nvPr/>
        </p:nvGrpSpPr>
        <p:grpSpPr>
          <a:xfrm rot="5400000">
            <a:off x="3305025" y="2900732"/>
            <a:ext cx="188394" cy="188092"/>
            <a:chOff x="0" y="0"/>
            <a:chExt cx="6350000" cy="6339840"/>
          </a:xfrm>
        </p:grpSpPr>
        <p:sp>
          <p:nvSpPr>
            <p:cNvPr id="13" name="Freeform 1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77B7"/>
            </a:solidFill>
          </p:spPr>
        </p:sp>
      </p:grpSp>
      <p:grpSp>
        <p:nvGrpSpPr>
          <p:cNvPr id="14" name="Group 14"/>
          <p:cNvGrpSpPr/>
          <p:nvPr/>
        </p:nvGrpSpPr>
        <p:grpSpPr>
          <a:xfrm rot="5400000">
            <a:off x="3305025" y="3596574"/>
            <a:ext cx="188394" cy="188092"/>
            <a:chOff x="0" y="0"/>
            <a:chExt cx="6350000" cy="6339840"/>
          </a:xfrm>
        </p:grpSpPr>
        <p:sp>
          <p:nvSpPr>
            <p:cNvPr id="15" name="Freeform 1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77B7"/>
            </a:solidFill>
          </p:spPr>
        </p:sp>
      </p:grpSp>
      <p:grpSp>
        <p:nvGrpSpPr>
          <p:cNvPr id="16" name="Group 16"/>
          <p:cNvGrpSpPr/>
          <p:nvPr/>
        </p:nvGrpSpPr>
        <p:grpSpPr>
          <a:xfrm rot="5400000">
            <a:off x="3257380" y="4979252"/>
            <a:ext cx="212244" cy="211905"/>
            <a:chOff x="0" y="0"/>
            <a:chExt cx="6350000" cy="6339840"/>
          </a:xfrm>
        </p:grpSpPr>
        <p:sp>
          <p:nvSpPr>
            <p:cNvPr id="17" name="Freeform 1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77B7"/>
            </a:solidFill>
          </p:spPr>
        </p:sp>
      </p:grpSp>
      <p:pic>
        <p:nvPicPr>
          <p:cNvPr id="18" name="Picture 18"/>
          <p:cNvPicPr>
            <a:picLocks noChangeAspect="1"/>
          </p:cNvPicPr>
          <p:nvPr/>
        </p:nvPicPr>
        <p:blipFill>
          <a:blip r:embed="rId3"/>
          <a:srcRect/>
          <a:stretch>
            <a:fillRect/>
          </a:stretch>
        </p:blipFill>
        <p:spPr>
          <a:xfrm>
            <a:off x="8629650" y="5486400"/>
            <a:ext cx="385898" cy="346689"/>
          </a:xfrm>
          <a:prstGeom prst="rect">
            <a:avLst/>
          </a:prstGeom>
        </p:spPr>
      </p:pic>
      <p:pic>
        <p:nvPicPr>
          <p:cNvPr id="19" name="Picture 19"/>
          <p:cNvPicPr>
            <a:picLocks noChangeAspect="1"/>
          </p:cNvPicPr>
          <p:nvPr/>
        </p:nvPicPr>
        <p:blipFill>
          <a:blip r:embed="rId4"/>
          <a:srcRect/>
          <a:stretch>
            <a:fillRect/>
          </a:stretch>
        </p:blipFill>
        <p:spPr>
          <a:xfrm>
            <a:off x="3548462" y="2494419"/>
            <a:ext cx="3144889" cy="1385511"/>
          </a:xfrm>
          <a:prstGeom prst="rect">
            <a:avLst/>
          </a:prstGeom>
        </p:spPr>
      </p:pic>
      <p:sp>
        <p:nvSpPr>
          <p:cNvPr id="20" name="TextBox 20"/>
          <p:cNvSpPr txBox="1"/>
          <p:nvPr/>
        </p:nvSpPr>
        <p:spPr>
          <a:xfrm>
            <a:off x="3757787" y="2020207"/>
            <a:ext cx="4820013" cy="588238"/>
          </a:xfrm>
          <a:prstGeom prst="rect">
            <a:avLst/>
          </a:prstGeom>
        </p:spPr>
        <p:txBody>
          <a:bodyPr lIns="0" tIns="0" rIns="0" bIns="0" rtlCol="0" anchor="t">
            <a:spAutoFit/>
          </a:bodyPr>
          <a:lstStyle/>
          <a:p>
            <a:pPr>
              <a:lnSpc>
                <a:spcPts val="2400"/>
              </a:lnSpc>
            </a:pPr>
            <a:r>
              <a:rPr lang="en-US" sz="1500" spc="195">
                <a:solidFill>
                  <a:srgbClr val="034A6D"/>
                </a:solidFill>
                <a:latin typeface="Open Sans"/>
              </a:rPr>
              <a:t>PÍSEMNÉ ODPOVĚDI NA </a:t>
            </a:r>
            <a:r>
              <a:rPr lang="en-US" sz="1500" spc="195">
                <a:solidFill>
                  <a:srgbClr val="034A6D"/>
                </a:solidFill>
                <a:latin typeface="Open Sans Bold"/>
              </a:rPr>
              <a:t>INDIVIDUÁLNÍ PRÁVNÍ OTÁZKY</a:t>
            </a:r>
          </a:p>
        </p:txBody>
      </p:sp>
      <p:sp>
        <p:nvSpPr>
          <p:cNvPr id="21" name="TextBox 21"/>
          <p:cNvSpPr txBox="1"/>
          <p:nvPr/>
        </p:nvSpPr>
        <p:spPr>
          <a:xfrm>
            <a:off x="3757787" y="1314450"/>
            <a:ext cx="4820013" cy="588238"/>
          </a:xfrm>
          <a:prstGeom prst="rect">
            <a:avLst/>
          </a:prstGeom>
        </p:spPr>
        <p:txBody>
          <a:bodyPr wrap="square" lIns="0" tIns="0" rIns="0" bIns="0" rtlCol="0" anchor="t">
            <a:spAutoFit/>
          </a:bodyPr>
          <a:lstStyle/>
          <a:p>
            <a:pPr>
              <a:lnSpc>
                <a:spcPts val="2400"/>
              </a:lnSpc>
            </a:pPr>
            <a:r>
              <a:rPr lang="en-US" sz="1500" spc="195" dirty="0">
                <a:solidFill>
                  <a:srgbClr val="034A6D"/>
                </a:solidFill>
                <a:latin typeface="Open Sans"/>
              </a:rPr>
              <a:t>NEOMEZENÝ PŘÍSTUP K VÍCE NEŽ</a:t>
            </a:r>
            <a:r>
              <a:rPr lang="cs-CZ" sz="1500" spc="195" dirty="0">
                <a:solidFill>
                  <a:srgbClr val="034A6D"/>
                </a:solidFill>
                <a:latin typeface="Open Sans"/>
              </a:rPr>
              <a:t> </a:t>
            </a:r>
            <a:r>
              <a:rPr lang="cs-CZ" sz="1500" b="1" spc="195" dirty="0">
                <a:solidFill>
                  <a:srgbClr val="034A6D"/>
                </a:solidFill>
                <a:latin typeface="Open Sans"/>
              </a:rPr>
              <a:t>3000</a:t>
            </a:r>
            <a:r>
              <a:rPr lang="cs-CZ" sz="1500" spc="195" dirty="0">
                <a:solidFill>
                  <a:srgbClr val="034A6D"/>
                </a:solidFill>
                <a:latin typeface="Open Sans"/>
              </a:rPr>
              <a:t> </a:t>
            </a:r>
            <a:r>
              <a:rPr lang="en-US" sz="1500" spc="195" dirty="0">
                <a:solidFill>
                  <a:srgbClr val="034A6D"/>
                </a:solidFill>
                <a:latin typeface="Open Sans Bold"/>
              </a:rPr>
              <a:t> PRÁVNÍM RADÁM</a:t>
            </a:r>
          </a:p>
        </p:txBody>
      </p:sp>
      <p:sp>
        <p:nvSpPr>
          <p:cNvPr id="22" name="TextBox 22"/>
          <p:cNvSpPr txBox="1"/>
          <p:nvPr/>
        </p:nvSpPr>
        <p:spPr>
          <a:xfrm>
            <a:off x="3757787" y="4043442"/>
            <a:ext cx="4675080" cy="232436"/>
          </a:xfrm>
          <a:prstGeom prst="rect">
            <a:avLst/>
          </a:prstGeom>
        </p:spPr>
        <p:txBody>
          <a:bodyPr lIns="0" tIns="0" rIns="0" bIns="0" rtlCol="0" anchor="t">
            <a:spAutoFit/>
          </a:bodyPr>
          <a:lstStyle/>
          <a:p>
            <a:pPr>
              <a:lnSpc>
                <a:spcPts val="2100"/>
              </a:lnSpc>
            </a:pPr>
            <a:endParaRPr sz="900"/>
          </a:p>
        </p:txBody>
      </p:sp>
      <p:sp>
        <p:nvSpPr>
          <p:cNvPr id="23" name="TextBox 23"/>
          <p:cNvSpPr txBox="1"/>
          <p:nvPr/>
        </p:nvSpPr>
        <p:spPr>
          <a:xfrm>
            <a:off x="514350" y="3657283"/>
            <a:ext cx="2035528" cy="588238"/>
          </a:xfrm>
          <a:prstGeom prst="rect">
            <a:avLst/>
          </a:prstGeom>
        </p:spPr>
        <p:txBody>
          <a:bodyPr lIns="0" tIns="0" rIns="0" bIns="0" rtlCol="0" anchor="t">
            <a:spAutoFit/>
          </a:bodyPr>
          <a:lstStyle/>
          <a:p>
            <a:pPr>
              <a:lnSpc>
                <a:spcPts val="2380"/>
              </a:lnSpc>
            </a:pPr>
            <a:r>
              <a:rPr lang="en-US" sz="1700">
                <a:solidFill>
                  <a:srgbClr val="FFFFFF"/>
                </a:solidFill>
                <a:latin typeface="Open Sans Light 2"/>
              </a:rPr>
              <a:t>Využívejte právní poradnu naplno!</a:t>
            </a:r>
          </a:p>
        </p:txBody>
      </p:sp>
      <p:sp>
        <p:nvSpPr>
          <p:cNvPr id="24" name="TextBox 24"/>
          <p:cNvSpPr txBox="1"/>
          <p:nvPr/>
        </p:nvSpPr>
        <p:spPr>
          <a:xfrm>
            <a:off x="3731862" y="2803225"/>
            <a:ext cx="4820013" cy="280461"/>
          </a:xfrm>
          <a:prstGeom prst="rect">
            <a:avLst/>
          </a:prstGeom>
        </p:spPr>
        <p:txBody>
          <a:bodyPr lIns="0" tIns="0" rIns="0" bIns="0" rtlCol="0" anchor="t">
            <a:spAutoFit/>
          </a:bodyPr>
          <a:lstStyle/>
          <a:p>
            <a:pPr>
              <a:lnSpc>
                <a:spcPts val="2400"/>
              </a:lnSpc>
            </a:pPr>
            <a:r>
              <a:rPr lang="en-US" sz="1500" spc="195">
                <a:solidFill>
                  <a:srgbClr val="034A6D"/>
                </a:solidFill>
                <a:latin typeface="Open Sans"/>
              </a:rPr>
              <a:t>PRÁVNÍK NA TELEFONU</a:t>
            </a:r>
          </a:p>
        </p:txBody>
      </p:sp>
      <p:sp>
        <p:nvSpPr>
          <p:cNvPr id="25" name="TextBox 25"/>
          <p:cNvSpPr txBox="1"/>
          <p:nvPr/>
        </p:nvSpPr>
        <p:spPr>
          <a:xfrm>
            <a:off x="3672358" y="3499067"/>
            <a:ext cx="4845938" cy="280461"/>
          </a:xfrm>
          <a:prstGeom prst="rect">
            <a:avLst/>
          </a:prstGeom>
        </p:spPr>
        <p:txBody>
          <a:bodyPr lIns="0" tIns="0" rIns="0" bIns="0" rtlCol="0" anchor="t">
            <a:spAutoFit/>
          </a:bodyPr>
          <a:lstStyle/>
          <a:p>
            <a:pPr>
              <a:lnSpc>
                <a:spcPts val="2400"/>
              </a:lnSpc>
            </a:pPr>
            <a:r>
              <a:rPr lang="en-US" sz="1500" spc="195">
                <a:solidFill>
                  <a:srgbClr val="034A6D"/>
                </a:solidFill>
                <a:latin typeface="Open Sans"/>
              </a:rPr>
              <a:t> </a:t>
            </a:r>
            <a:r>
              <a:rPr lang="en-US" sz="1500" spc="195">
                <a:solidFill>
                  <a:srgbClr val="034A6D"/>
                </a:solidFill>
                <a:latin typeface="Open Sans Bold"/>
              </a:rPr>
              <a:t>VZORY PRÁVNÍCH DOKUMENTŮ</a:t>
            </a:r>
          </a:p>
        </p:txBody>
      </p:sp>
      <p:sp>
        <p:nvSpPr>
          <p:cNvPr id="26" name="TextBox 26"/>
          <p:cNvSpPr txBox="1"/>
          <p:nvPr/>
        </p:nvSpPr>
        <p:spPr>
          <a:xfrm>
            <a:off x="3757787" y="4280816"/>
            <a:ext cx="4845938" cy="280461"/>
          </a:xfrm>
          <a:prstGeom prst="rect">
            <a:avLst/>
          </a:prstGeom>
        </p:spPr>
        <p:txBody>
          <a:bodyPr lIns="0" tIns="0" rIns="0" bIns="0" rtlCol="0" anchor="t">
            <a:spAutoFit/>
          </a:bodyPr>
          <a:lstStyle/>
          <a:p>
            <a:pPr>
              <a:lnSpc>
                <a:spcPts val="2400"/>
              </a:lnSpc>
            </a:pPr>
            <a:r>
              <a:rPr lang="en-US" sz="1500" spc="195">
                <a:solidFill>
                  <a:srgbClr val="034A6D"/>
                </a:solidFill>
                <a:latin typeface="Open Sans Bold"/>
              </a:rPr>
              <a:t>PŘÍSTUP KE SBÍRCE ZÁKONŮ</a:t>
            </a:r>
          </a:p>
        </p:txBody>
      </p:sp>
      <p:sp>
        <p:nvSpPr>
          <p:cNvPr id="27" name="TextBox 27"/>
          <p:cNvSpPr txBox="1"/>
          <p:nvPr/>
        </p:nvSpPr>
        <p:spPr>
          <a:xfrm>
            <a:off x="3731862" y="4945783"/>
            <a:ext cx="5090737" cy="587020"/>
          </a:xfrm>
          <a:prstGeom prst="rect">
            <a:avLst/>
          </a:prstGeom>
        </p:spPr>
        <p:txBody>
          <a:bodyPr lIns="0" tIns="0" rIns="0" bIns="0" rtlCol="0" anchor="t">
            <a:spAutoFit/>
          </a:bodyPr>
          <a:lstStyle/>
          <a:p>
            <a:pPr>
              <a:lnSpc>
                <a:spcPts val="2400"/>
              </a:lnSpc>
            </a:pPr>
            <a:r>
              <a:rPr lang="en-US" sz="1500" spc="195" dirty="0">
                <a:solidFill>
                  <a:srgbClr val="034A6D"/>
                </a:solidFill>
                <a:latin typeface="Open Sans"/>
              </a:rPr>
              <a:t>PŘEHLED </a:t>
            </a:r>
            <a:r>
              <a:rPr lang="en-US" sz="1500" spc="195" dirty="0">
                <a:solidFill>
                  <a:srgbClr val="034A6D"/>
                </a:solidFill>
                <a:latin typeface="Open Sans Bold"/>
              </a:rPr>
              <a:t>SOUVISEJÍCÍ DOTAZŮ</a:t>
            </a:r>
            <a:r>
              <a:rPr lang="en-US" sz="1500" spc="195" dirty="0">
                <a:solidFill>
                  <a:srgbClr val="034A6D"/>
                </a:solidFill>
                <a:latin typeface="Open Sans"/>
              </a:rPr>
              <a:t> U USTANOVENÍ </a:t>
            </a:r>
            <a:r>
              <a:rPr lang="en-US" sz="1500" spc="195" dirty="0">
                <a:solidFill>
                  <a:srgbClr val="034A6D"/>
                </a:solidFill>
                <a:latin typeface="Open Sans Bold"/>
              </a:rPr>
              <a:t>PRÁVNÍCH</a:t>
            </a:r>
            <a:r>
              <a:rPr lang="cs-CZ" sz="1500" spc="195" dirty="0">
                <a:solidFill>
                  <a:srgbClr val="034A6D"/>
                </a:solidFill>
                <a:latin typeface="Open Sans Bold"/>
              </a:rPr>
              <a:t> PŘEDPISŮ</a:t>
            </a:r>
            <a:endParaRPr lang="en-US" sz="600" spc="78" dirty="0">
              <a:solidFill>
                <a:srgbClr val="034A6D"/>
              </a:solidFill>
              <a:latin typeface="Arimo Bold"/>
            </a:endParaRPr>
          </a:p>
        </p:txBody>
      </p:sp>
      <p:grpSp>
        <p:nvGrpSpPr>
          <p:cNvPr id="28" name="Group 28"/>
          <p:cNvGrpSpPr/>
          <p:nvPr/>
        </p:nvGrpSpPr>
        <p:grpSpPr>
          <a:xfrm rot="5400000">
            <a:off x="3281193" y="4314285"/>
            <a:ext cx="212244" cy="211905"/>
            <a:chOff x="0" y="0"/>
            <a:chExt cx="6350000" cy="6339840"/>
          </a:xfrm>
        </p:grpSpPr>
        <p:sp>
          <p:nvSpPr>
            <p:cNvPr id="29" name="Freeform 2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077B7"/>
            </a:solidFill>
          </p:spPr>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6688" y="723900"/>
            <a:ext cx="9477375" cy="2114550"/>
          </a:xfrm>
          <a:prstGeom prst="rect">
            <a:avLst/>
          </a:prstGeom>
          <a:solidFill>
            <a:srgbClr val="2A383F"/>
          </a:solidFill>
        </p:spPr>
      </p:sp>
      <p:sp>
        <p:nvSpPr>
          <p:cNvPr id="3" name="AutoShape 3"/>
          <p:cNvSpPr/>
          <p:nvPr/>
        </p:nvSpPr>
        <p:spPr>
          <a:xfrm>
            <a:off x="2017403" y="3115935"/>
            <a:ext cx="75317" cy="2377187"/>
          </a:xfrm>
          <a:prstGeom prst="rect">
            <a:avLst/>
          </a:prstGeom>
          <a:solidFill>
            <a:srgbClr val="0077B7"/>
          </a:solidFill>
        </p:spPr>
      </p:sp>
      <p:grpSp>
        <p:nvGrpSpPr>
          <p:cNvPr id="4" name="Group 4"/>
          <p:cNvGrpSpPr/>
          <p:nvPr/>
        </p:nvGrpSpPr>
        <p:grpSpPr>
          <a:xfrm>
            <a:off x="3078901" y="3080216"/>
            <a:ext cx="5172864" cy="1804056"/>
            <a:chOff x="0" y="-95251"/>
            <a:chExt cx="13794302" cy="4810814"/>
          </a:xfrm>
        </p:grpSpPr>
        <p:sp>
          <p:nvSpPr>
            <p:cNvPr id="5" name="TextBox 5"/>
            <p:cNvSpPr txBox="1"/>
            <p:nvPr/>
          </p:nvSpPr>
          <p:spPr>
            <a:xfrm>
              <a:off x="0" y="-95251"/>
              <a:ext cx="13794302" cy="685146"/>
            </a:xfrm>
            <a:prstGeom prst="rect">
              <a:avLst/>
            </a:prstGeom>
          </p:spPr>
          <p:txBody>
            <a:bodyPr lIns="0" tIns="0" rIns="0" bIns="0" rtlCol="0" anchor="t">
              <a:spAutoFit/>
            </a:bodyPr>
            <a:lstStyle/>
            <a:p>
              <a:pPr>
                <a:lnSpc>
                  <a:spcPts val="2192"/>
                </a:lnSpc>
              </a:pPr>
              <a:r>
                <a:rPr lang="en-US" sz="1370" spc="178">
                  <a:solidFill>
                    <a:srgbClr val="2A383F"/>
                  </a:solidFill>
                  <a:latin typeface="Open Sans"/>
                </a:rPr>
                <a:t>ON-LINE PORADNA</a:t>
              </a:r>
            </a:p>
          </p:txBody>
        </p:sp>
        <p:sp>
          <p:nvSpPr>
            <p:cNvPr id="6" name="TextBox 6"/>
            <p:cNvSpPr txBox="1"/>
            <p:nvPr/>
          </p:nvSpPr>
          <p:spPr>
            <a:xfrm>
              <a:off x="0" y="1681012"/>
              <a:ext cx="13794302" cy="685146"/>
            </a:xfrm>
            <a:prstGeom prst="rect">
              <a:avLst/>
            </a:prstGeom>
          </p:spPr>
          <p:txBody>
            <a:bodyPr lIns="0" tIns="0" rIns="0" bIns="0" rtlCol="0" anchor="t">
              <a:spAutoFit/>
            </a:bodyPr>
            <a:lstStyle/>
            <a:p>
              <a:pPr>
                <a:lnSpc>
                  <a:spcPts val="2192"/>
                </a:lnSpc>
              </a:pPr>
              <a:r>
                <a:rPr lang="en-US" sz="1370" spc="178">
                  <a:solidFill>
                    <a:srgbClr val="2A383F"/>
                  </a:solidFill>
                  <a:latin typeface="Open Sans"/>
                </a:rPr>
                <a:t>E-MAIL</a:t>
              </a:r>
            </a:p>
          </p:txBody>
        </p:sp>
        <p:sp>
          <p:nvSpPr>
            <p:cNvPr id="7" name="TextBox 7"/>
            <p:cNvSpPr txBox="1"/>
            <p:nvPr/>
          </p:nvSpPr>
          <p:spPr>
            <a:xfrm>
              <a:off x="0" y="3439875"/>
              <a:ext cx="13794302" cy="685146"/>
            </a:xfrm>
            <a:prstGeom prst="rect">
              <a:avLst/>
            </a:prstGeom>
          </p:spPr>
          <p:txBody>
            <a:bodyPr lIns="0" tIns="0" rIns="0" bIns="0" rtlCol="0" anchor="t">
              <a:spAutoFit/>
            </a:bodyPr>
            <a:lstStyle/>
            <a:p>
              <a:pPr>
                <a:lnSpc>
                  <a:spcPts val="2192"/>
                </a:lnSpc>
              </a:pPr>
              <a:r>
                <a:rPr lang="en-US" sz="1370" spc="178">
                  <a:solidFill>
                    <a:srgbClr val="2A383F"/>
                  </a:solidFill>
                  <a:latin typeface="Open Sans"/>
                </a:rPr>
                <a:t>TELEFONNÍ ČÍSLO</a:t>
              </a:r>
            </a:p>
          </p:txBody>
        </p:sp>
        <p:sp>
          <p:nvSpPr>
            <p:cNvPr id="8" name="TextBox 8"/>
            <p:cNvSpPr txBox="1"/>
            <p:nvPr/>
          </p:nvSpPr>
          <p:spPr>
            <a:xfrm>
              <a:off x="0" y="502447"/>
              <a:ext cx="13191225" cy="677109"/>
            </a:xfrm>
            <a:prstGeom prst="rect">
              <a:avLst/>
            </a:prstGeom>
          </p:spPr>
          <p:txBody>
            <a:bodyPr lIns="0" tIns="0" rIns="0" bIns="0" rtlCol="0" anchor="t">
              <a:spAutoFit/>
            </a:bodyPr>
            <a:lstStyle/>
            <a:p>
              <a:pPr>
                <a:lnSpc>
                  <a:spcPts val="2173"/>
                </a:lnSpc>
              </a:pPr>
              <a:r>
                <a:rPr lang="en-US" sz="1278" spc="77">
                  <a:solidFill>
                    <a:srgbClr val="2A383F"/>
                  </a:solidFill>
                  <a:latin typeface="Open Sans"/>
                </a:rPr>
                <a:t>www.poradnaproobce.cz</a:t>
              </a:r>
            </a:p>
          </p:txBody>
        </p:sp>
        <p:sp>
          <p:nvSpPr>
            <p:cNvPr id="9" name="TextBox 9"/>
            <p:cNvSpPr txBox="1"/>
            <p:nvPr/>
          </p:nvSpPr>
          <p:spPr>
            <a:xfrm>
              <a:off x="0" y="2278708"/>
              <a:ext cx="13191225" cy="677109"/>
            </a:xfrm>
            <a:prstGeom prst="rect">
              <a:avLst/>
            </a:prstGeom>
          </p:spPr>
          <p:txBody>
            <a:bodyPr lIns="0" tIns="0" rIns="0" bIns="0" rtlCol="0" anchor="t">
              <a:spAutoFit/>
            </a:bodyPr>
            <a:lstStyle/>
            <a:p>
              <a:pPr>
                <a:lnSpc>
                  <a:spcPts val="2173"/>
                </a:lnSpc>
              </a:pPr>
              <a:r>
                <a:rPr lang="en-US" sz="1278" spc="77">
                  <a:solidFill>
                    <a:srgbClr val="2A383F"/>
                  </a:solidFill>
                  <a:latin typeface="Open Sans"/>
                </a:rPr>
                <a:t>info@poradnaproobce.cz</a:t>
              </a:r>
            </a:p>
          </p:txBody>
        </p:sp>
        <p:sp>
          <p:nvSpPr>
            <p:cNvPr id="10" name="TextBox 10"/>
            <p:cNvSpPr txBox="1"/>
            <p:nvPr/>
          </p:nvSpPr>
          <p:spPr>
            <a:xfrm>
              <a:off x="0" y="4038454"/>
              <a:ext cx="13191225" cy="677109"/>
            </a:xfrm>
            <a:prstGeom prst="rect">
              <a:avLst/>
            </a:prstGeom>
          </p:spPr>
          <p:txBody>
            <a:bodyPr lIns="0" tIns="0" rIns="0" bIns="0" rtlCol="0" anchor="t">
              <a:spAutoFit/>
            </a:bodyPr>
            <a:lstStyle/>
            <a:p>
              <a:pPr>
                <a:lnSpc>
                  <a:spcPts val="2173"/>
                </a:lnSpc>
              </a:pPr>
              <a:r>
                <a:rPr lang="en-US" sz="1278" spc="77">
                  <a:solidFill>
                    <a:srgbClr val="2A383F"/>
                  </a:solidFill>
                  <a:latin typeface="Open Sans"/>
                </a:rPr>
                <a:t>226 257 505</a:t>
              </a:r>
            </a:p>
          </p:txBody>
        </p:sp>
      </p:grpSp>
      <p:pic>
        <p:nvPicPr>
          <p:cNvPr id="11" name="Picture 11"/>
          <p:cNvPicPr>
            <a:picLocks noChangeAspect="1"/>
          </p:cNvPicPr>
          <p:nvPr/>
        </p:nvPicPr>
        <p:blipFill>
          <a:blip r:embed="rId2"/>
          <a:srcRect t="35239" r="5786" b="35239"/>
          <a:stretch>
            <a:fillRect/>
          </a:stretch>
        </p:blipFill>
        <p:spPr>
          <a:xfrm>
            <a:off x="0" y="811274"/>
            <a:ext cx="9144000" cy="2027176"/>
          </a:xfrm>
          <a:prstGeom prst="rect">
            <a:avLst/>
          </a:prstGeom>
        </p:spPr>
      </p:pic>
      <p:grpSp>
        <p:nvGrpSpPr>
          <p:cNvPr id="12" name="Group 12"/>
          <p:cNvGrpSpPr/>
          <p:nvPr/>
        </p:nvGrpSpPr>
        <p:grpSpPr>
          <a:xfrm>
            <a:off x="514350" y="1383903"/>
            <a:ext cx="8115300" cy="978470"/>
            <a:chOff x="0" y="28575"/>
            <a:chExt cx="21640800" cy="2609252"/>
          </a:xfrm>
        </p:grpSpPr>
        <p:sp>
          <p:nvSpPr>
            <p:cNvPr id="13" name="TextBox 13"/>
            <p:cNvSpPr txBox="1"/>
            <p:nvPr/>
          </p:nvSpPr>
          <p:spPr>
            <a:xfrm>
              <a:off x="5" y="28575"/>
              <a:ext cx="21531672" cy="1196909"/>
            </a:xfrm>
            <a:prstGeom prst="rect">
              <a:avLst/>
            </a:prstGeom>
          </p:spPr>
          <p:txBody>
            <a:bodyPr lIns="0" tIns="0" rIns="0" bIns="0" rtlCol="0" anchor="t">
              <a:spAutoFit/>
            </a:bodyPr>
            <a:lstStyle/>
            <a:p>
              <a:pPr>
                <a:lnSpc>
                  <a:spcPts val="3450"/>
                </a:lnSpc>
              </a:pPr>
              <a:r>
                <a:rPr lang="en-US" sz="3000" dirty="0">
                  <a:solidFill>
                    <a:srgbClr val="FFFFFF"/>
                  </a:solidFill>
                  <a:latin typeface="Open Sans"/>
                </a:rPr>
                <a:t>PŘIHLA</a:t>
              </a:r>
              <a:r>
                <a:rPr lang="cs-CZ" sz="3000" dirty="0">
                  <a:solidFill>
                    <a:srgbClr val="FFFFFF"/>
                  </a:solidFill>
                  <a:latin typeface="Open Sans"/>
                </a:rPr>
                <a:t>S</a:t>
              </a:r>
              <a:r>
                <a:rPr lang="en-US" sz="3000" dirty="0">
                  <a:solidFill>
                    <a:srgbClr val="FFFFFF"/>
                  </a:solidFill>
                  <a:latin typeface="Open Sans"/>
                </a:rPr>
                <a:t>TE SE DO PORADNY JESTĚ DNES</a:t>
              </a:r>
            </a:p>
          </p:txBody>
        </p:sp>
        <p:sp>
          <p:nvSpPr>
            <p:cNvPr id="14" name="TextBox 14"/>
            <p:cNvSpPr txBox="1"/>
            <p:nvPr/>
          </p:nvSpPr>
          <p:spPr>
            <a:xfrm>
              <a:off x="0" y="1949091"/>
              <a:ext cx="14900184" cy="688736"/>
            </a:xfrm>
            <a:prstGeom prst="rect">
              <a:avLst/>
            </a:prstGeom>
          </p:spPr>
          <p:txBody>
            <a:bodyPr lIns="0" tIns="0" rIns="0" bIns="0" rtlCol="0" anchor="t">
              <a:spAutoFit/>
            </a:bodyPr>
            <a:lstStyle/>
            <a:p>
              <a:pPr>
                <a:lnSpc>
                  <a:spcPts val="2125"/>
                </a:lnSpc>
              </a:pPr>
              <a:r>
                <a:rPr lang="en-US" sz="1700" spc="85">
                  <a:solidFill>
                    <a:srgbClr val="FFFFFF"/>
                  </a:solidFill>
                  <a:latin typeface="Open Sans"/>
                </a:rPr>
                <a:t>Děkuji Vám za pozornost.</a:t>
              </a:r>
            </a:p>
          </p:txBody>
        </p:sp>
        <p:sp>
          <p:nvSpPr>
            <p:cNvPr id="15" name="AutoShape 15"/>
            <p:cNvSpPr/>
            <p:nvPr/>
          </p:nvSpPr>
          <p:spPr>
            <a:xfrm>
              <a:off x="0" y="1549400"/>
              <a:ext cx="21640800" cy="177800"/>
            </a:xfrm>
            <a:prstGeom prst="rect">
              <a:avLst/>
            </a:prstGeom>
            <a:solidFill>
              <a:srgbClr val="FFFFFF"/>
            </a:solidFill>
          </p:spPr>
        </p:sp>
      </p:grpSp>
      <p:pic>
        <p:nvPicPr>
          <p:cNvPr id="16" name="Picture 16"/>
          <p:cNvPicPr>
            <a:picLocks noChangeAspect="1"/>
          </p:cNvPicPr>
          <p:nvPr/>
        </p:nvPicPr>
        <p:blipFill>
          <a:blip r:embed="rId3"/>
          <a:srcRect/>
          <a:stretch>
            <a:fillRect/>
          </a:stretch>
        </p:blipFill>
        <p:spPr>
          <a:xfrm>
            <a:off x="2313589" y="5105980"/>
            <a:ext cx="329239" cy="329239"/>
          </a:xfrm>
          <a:prstGeom prst="rect">
            <a:avLst/>
          </a:prstGeom>
        </p:spPr>
      </p:pic>
      <p:pic>
        <p:nvPicPr>
          <p:cNvPr id="17" name="Picture 17"/>
          <p:cNvPicPr>
            <a:picLocks noChangeAspect="1"/>
          </p:cNvPicPr>
          <p:nvPr/>
        </p:nvPicPr>
        <p:blipFill>
          <a:blip r:embed="rId4"/>
          <a:srcRect/>
          <a:stretch>
            <a:fillRect/>
          </a:stretch>
        </p:blipFill>
        <p:spPr>
          <a:xfrm>
            <a:off x="2256930" y="3819458"/>
            <a:ext cx="344009" cy="344009"/>
          </a:xfrm>
          <a:prstGeom prst="rect">
            <a:avLst/>
          </a:prstGeom>
        </p:spPr>
      </p:pic>
      <p:pic>
        <p:nvPicPr>
          <p:cNvPr id="18" name="Picture 18"/>
          <p:cNvPicPr>
            <a:picLocks noChangeAspect="1"/>
          </p:cNvPicPr>
          <p:nvPr/>
        </p:nvPicPr>
        <p:blipFill>
          <a:blip r:embed="rId5"/>
          <a:srcRect/>
          <a:stretch>
            <a:fillRect/>
          </a:stretch>
        </p:blipFill>
        <p:spPr>
          <a:xfrm>
            <a:off x="2334533" y="4496451"/>
            <a:ext cx="287350" cy="282681"/>
          </a:xfrm>
          <a:prstGeom prst="rect">
            <a:avLst/>
          </a:prstGeom>
        </p:spPr>
      </p:pic>
      <p:pic>
        <p:nvPicPr>
          <p:cNvPr id="19" name="Picture 19"/>
          <p:cNvPicPr>
            <a:picLocks noChangeAspect="1"/>
          </p:cNvPicPr>
          <p:nvPr/>
        </p:nvPicPr>
        <p:blipFill>
          <a:blip r:embed="rId6"/>
          <a:srcRect/>
          <a:stretch>
            <a:fillRect/>
          </a:stretch>
        </p:blipFill>
        <p:spPr>
          <a:xfrm>
            <a:off x="2235985" y="3115935"/>
            <a:ext cx="385898" cy="346689"/>
          </a:xfrm>
          <a:prstGeom prst="rect">
            <a:avLst/>
          </a:prstGeom>
        </p:spPr>
      </p:pic>
      <p:grpSp>
        <p:nvGrpSpPr>
          <p:cNvPr id="20" name="Group 20"/>
          <p:cNvGrpSpPr/>
          <p:nvPr/>
        </p:nvGrpSpPr>
        <p:grpSpPr>
          <a:xfrm>
            <a:off x="3078901" y="4970638"/>
            <a:ext cx="5172864" cy="478383"/>
            <a:chOff x="0" y="-95249"/>
            <a:chExt cx="13794302" cy="1275686"/>
          </a:xfrm>
        </p:grpSpPr>
        <p:sp>
          <p:nvSpPr>
            <p:cNvPr id="21" name="TextBox 21"/>
            <p:cNvSpPr txBox="1"/>
            <p:nvPr/>
          </p:nvSpPr>
          <p:spPr>
            <a:xfrm>
              <a:off x="0" y="-95249"/>
              <a:ext cx="13794302" cy="685146"/>
            </a:xfrm>
            <a:prstGeom prst="rect">
              <a:avLst/>
            </a:prstGeom>
          </p:spPr>
          <p:txBody>
            <a:bodyPr lIns="0" tIns="0" rIns="0" bIns="0" rtlCol="0" anchor="t">
              <a:spAutoFit/>
            </a:bodyPr>
            <a:lstStyle/>
            <a:p>
              <a:pPr>
                <a:lnSpc>
                  <a:spcPts val="2192"/>
                </a:lnSpc>
              </a:pPr>
              <a:r>
                <a:rPr lang="en-US" sz="1370" spc="178">
                  <a:solidFill>
                    <a:srgbClr val="2A383F"/>
                  </a:solidFill>
                  <a:latin typeface="Open Sans"/>
                </a:rPr>
                <a:t>FACEBOOK</a:t>
              </a:r>
            </a:p>
          </p:txBody>
        </p:sp>
        <p:sp>
          <p:nvSpPr>
            <p:cNvPr id="22" name="TextBox 22"/>
            <p:cNvSpPr txBox="1"/>
            <p:nvPr/>
          </p:nvSpPr>
          <p:spPr>
            <a:xfrm>
              <a:off x="0" y="503329"/>
              <a:ext cx="13191225" cy="677108"/>
            </a:xfrm>
            <a:prstGeom prst="rect">
              <a:avLst/>
            </a:prstGeom>
          </p:spPr>
          <p:txBody>
            <a:bodyPr lIns="0" tIns="0" rIns="0" bIns="0" rtlCol="0" anchor="t">
              <a:spAutoFit/>
            </a:bodyPr>
            <a:lstStyle/>
            <a:p>
              <a:pPr>
                <a:lnSpc>
                  <a:spcPts val="2173"/>
                </a:lnSpc>
              </a:pPr>
              <a:r>
                <a:rPr lang="en-US" sz="1278" spc="77">
                  <a:solidFill>
                    <a:srgbClr val="2A383F"/>
                  </a:solidFill>
                  <a:latin typeface="Open Sans"/>
                </a:rPr>
                <a:t>@poradnaproobce</a:t>
              </a:r>
            </a:p>
          </p:txBody>
        </p:sp>
      </p:grpSp>
      <p:pic>
        <p:nvPicPr>
          <p:cNvPr id="23" name="Picture 23"/>
          <p:cNvPicPr>
            <a:picLocks noChangeAspect="1"/>
          </p:cNvPicPr>
          <p:nvPr/>
        </p:nvPicPr>
        <p:blipFill>
          <a:blip r:embed="rId6"/>
          <a:srcRect/>
          <a:stretch>
            <a:fillRect/>
          </a:stretch>
        </p:blipFill>
        <p:spPr>
          <a:xfrm>
            <a:off x="8629650" y="5493122"/>
            <a:ext cx="385898" cy="34668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Skupina 8"/>
          <p:cNvGrpSpPr/>
          <p:nvPr/>
        </p:nvGrpSpPr>
        <p:grpSpPr>
          <a:xfrm>
            <a:off x="3203848" y="1928514"/>
            <a:ext cx="3240360" cy="3000971"/>
            <a:chOff x="2843808" y="1640399"/>
            <a:chExt cx="3240360" cy="3000971"/>
          </a:xfrm>
        </p:grpSpPr>
        <p:pic>
          <p:nvPicPr>
            <p:cNvPr id="4" name="Picture 2" descr="KVB-MS Office"/>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2843808" y="1640399"/>
              <a:ext cx="3240360" cy="150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Skupina 7"/>
            <p:cNvGrpSpPr/>
            <p:nvPr/>
          </p:nvGrpSpPr>
          <p:grpSpPr>
            <a:xfrm>
              <a:off x="2843808" y="3861048"/>
              <a:ext cx="3240360" cy="780322"/>
              <a:chOff x="2843808" y="3861048"/>
              <a:chExt cx="3240360" cy="780322"/>
            </a:xfrm>
          </p:grpSpPr>
          <p:sp>
            <p:nvSpPr>
              <p:cNvPr id="6" name="Zaoblený obdélník 5"/>
              <p:cNvSpPr/>
              <p:nvPr/>
            </p:nvSpPr>
            <p:spPr>
              <a:xfrm>
                <a:off x="2843808" y="3861048"/>
                <a:ext cx="3240360" cy="780322"/>
              </a:xfrm>
              <a:prstGeom prst="round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5" name="TextovéPole 4"/>
              <p:cNvSpPr txBox="1"/>
              <p:nvPr/>
            </p:nvSpPr>
            <p:spPr>
              <a:xfrm>
                <a:off x="2902723" y="3974210"/>
                <a:ext cx="3122529" cy="323165"/>
              </a:xfrm>
              <a:prstGeom prst="rect">
                <a:avLst/>
              </a:prstGeom>
              <a:noFill/>
              <a:ln w="0" cap="rnd">
                <a:noFill/>
              </a:ln>
            </p:spPr>
            <p:txBody>
              <a:bodyPr wrap="square" rtlCol="0">
                <a:spAutoFit/>
              </a:bodyPr>
              <a:lstStyle/>
              <a:p>
                <a:pPr algn="ctr"/>
                <a:r>
                  <a:rPr lang="cs-CZ" sz="1500" b="1" dirty="0">
                    <a:solidFill>
                      <a:prstClr val="white"/>
                    </a:solidFill>
                  </a:rPr>
                  <a:t>Děkuji za pozornost </a:t>
                </a:r>
              </a:p>
            </p:txBody>
          </p:sp>
        </p:grpSp>
      </p:grpSp>
    </p:spTree>
    <p:extLst>
      <p:ext uri="{BB962C8B-B14F-4D97-AF65-F5344CB8AC3E}">
        <p14:creationId xmlns:p14="http://schemas.microsoft.com/office/powerpoint/2010/main" val="735397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Soukromoprávní odpovědnost </a:t>
            </a:r>
          </a:p>
        </p:txBody>
      </p:sp>
      <p:sp>
        <p:nvSpPr>
          <p:cNvPr id="3" name="Zástupný symbol pro obsah 2"/>
          <p:cNvSpPr>
            <a:spLocks noGrp="1"/>
          </p:cNvSpPr>
          <p:nvPr>
            <p:ph idx="1"/>
          </p:nvPr>
        </p:nvSpPr>
        <p:spPr>
          <a:xfrm>
            <a:off x="360000" y="908720"/>
            <a:ext cx="8424000" cy="5400600"/>
          </a:xfrm>
        </p:spPr>
        <p:txBody>
          <a:bodyPr>
            <a:normAutofit fontScale="92500" lnSpcReduction="20000"/>
          </a:bodyPr>
          <a:lstStyle/>
          <a:p>
            <a:pPr marL="357187" lvl="2" indent="0">
              <a:buNone/>
            </a:pPr>
            <a:endParaRPr lang="cs-CZ" sz="1800" dirty="0"/>
          </a:p>
          <a:p>
            <a:pPr algn="ctr" eaLnBrk="1" hangingPunct="1">
              <a:buFont typeface="Wingdings" pitchFamily="2" charset="2"/>
              <a:buNone/>
            </a:pPr>
            <a:r>
              <a:rPr lang="cs-CZ" altLang="cs-CZ" sz="2400" b="1" dirty="0"/>
              <a:t>§ 159 občanského zákoníku  </a:t>
            </a:r>
          </a:p>
          <a:p>
            <a:pPr eaLnBrk="1" hangingPunct="1"/>
            <a:endParaRPr lang="cs-CZ" altLang="cs-CZ" sz="2400" b="1" dirty="0"/>
          </a:p>
          <a:p>
            <a:pPr algn="just" eaLnBrk="1" hangingPunct="1">
              <a:buFont typeface="Wingdings" pitchFamily="2" charset="2"/>
              <a:buNone/>
            </a:pPr>
            <a:r>
              <a:rPr lang="cs-CZ" altLang="cs-CZ" sz="2400" b="1" dirty="0"/>
              <a:t>	</a:t>
            </a:r>
            <a:r>
              <a:rPr lang="cs-CZ" altLang="cs-CZ" sz="2400" dirty="0"/>
              <a:t>(1) Kdo přijme funkci člena voleného orgánu, zavazuje se, že ji bude vykonávat s nezbytnou loajalitou i s </a:t>
            </a:r>
            <a:r>
              <a:rPr lang="cs-CZ" altLang="cs-CZ" sz="2400" b="1" dirty="0"/>
              <a:t>potřebnými znalostmi a pečlivostí</a:t>
            </a:r>
            <a:r>
              <a:rPr lang="cs-CZ" altLang="cs-CZ" sz="2400" dirty="0"/>
              <a:t>. Má se za to, že jedná nedbale, kdo není této péče řádného hospodáře schopen, ač to musel zjistit při přijetí funkce nebo při jejím výkonu, a nevyvodí z toho pro sebe důsledky.</a:t>
            </a:r>
          </a:p>
          <a:p>
            <a:pPr algn="just" eaLnBrk="1" hangingPunct="1">
              <a:buFont typeface="Wingdings" pitchFamily="2" charset="2"/>
              <a:buNone/>
            </a:pPr>
            <a:r>
              <a:rPr lang="cs-CZ" altLang="cs-CZ" sz="2400" dirty="0"/>
              <a:t> </a:t>
            </a:r>
          </a:p>
          <a:p>
            <a:pPr algn="just" eaLnBrk="1" hangingPunct="1">
              <a:buFont typeface="Wingdings" pitchFamily="2" charset="2"/>
              <a:buNone/>
            </a:pPr>
            <a:r>
              <a:rPr lang="cs-CZ" altLang="cs-CZ" sz="2400" dirty="0"/>
              <a:t>	(3) Nenahradil-li člen voleného orgánu právnické osobě škodu, kterou jí způsobil porušením povinnosti při výkonu funkce, ačkoli byl povinen škodu nahradit, ručí věřiteli právnické osoby za její dluh v rozsahu, v jakém škodu nenahradil, pokud se věřitel plnění na právnické osobě nemůže domoci.</a:t>
            </a:r>
          </a:p>
          <a:p>
            <a:pPr algn="just" eaLnBrk="1" hangingPunct="1"/>
            <a:endParaRPr lang="cs-CZ" altLang="cs-CZ" sz="2400" dirty="0"/>
          </a:p>
          <a:p>
            <a:pPr algn="just" eaLnBrk="1" hangingPunct="1"/>
            <a:r>
              <a:rPr lang="cs-CZ" altLang="cs-CZ" sz="2400" b="1" dirty="0"/>
              <a:t>Otázka č. 1: Vztahuje se toto ustanovení i na zastupitele?</a:t>
            </a:r>
          </a:p>
          <a:p>
            <a:pPr algn="just" eaLnBrk="1" hangingPunct="1"/>
            <a:r>
              <a:rPr lang="cs-CZ" altLang="cs-CZ" sz="2400" b="1" dirty="0"/>
              <a:t>Otázka č. 2: Pokud ano, jaká jsou praktická opatření k limitaci vzniku odpovědnosti hradit škodu?</a:t>
            </a:r>
            <a:endParaRPr lang="cs-CZ" altLang="cs-CZ" sz="2400" dirty="0"/>
          </a:p>
          <a:p>
            <a:pPr marL="357187" lvl="2" indent="0" algn="just">
              <a:buNone/>
            </a:pPr>
            <a:endParaRPr lang="cs-CZ" sz="1800" dirty="0"/>
          </a:p>
        </p:txBody>
      </p:sp>
    </p:spTree>
    <p:extLst>
      <p:ext uri="{BB962C8B-B14F-4D97-AF65-F5344CB8AC3E}">
        <p14:creationId xmlns:p14="http://schemas.microsoft.com/office/powerpoint/2010/main" val="311977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Soukromoprávní odpovědnost </a:t>
            </a:r>
          </a:p>
        </p:txBody>
      </p:sp>
      <p:sp>
        <p:nvSpPr>
          <p:cNvPr id="3" name="Zástupný symbol pro obsah 2"/>
          <p:cNvSpPr>
            <a:spLocks noGrp="1"/>
          </p:cNvSpPr>
          <p:nvPr>
            <p:ph idx="1"/>
          </p:nvPr>
        </p:nvSpPr>
        <p:spPr>
          <a:xfrm>
            <a:off x="360000" y="908720"/>
            <a:ext cx="8424000" cy="5400600"/>
          </a:xfrm>
        </p:spPr>
        <p:txBody>
          <a:bodyPr>
            <a:normAutofit/>
          </a:bodyPr>
          <a:lstStyle/>
          <a:p>
            <a:pPr algn="just" eaLnBrk="1" hangingPunct="1">
              <a:buFont typeface="Wingdings" pitchFamily="2" charset="2"/>
              <a:buNone/>
              <a:defRPr/>
            </a:pPr>
            <a:r>
              <a:rPr lang="cs-CZ" sz="1800" b="1" dirty="0">
                <a:solidFill>
                  <a:schemeClr val="accent6">
                    <a:lumMod val="50000"/>
                  </a:schemeClr>
                </a:solidFill>
              </a:rPr>
              <a:t>Vztahuje se § 159 odst. 1 a 3 i na zastupitele?</a:t>
            </a:r>
          </a:p>
          <a:p>
            <a:pPr algn="just" eaLnBrk="1" hangingPunct="1">
              <a:buFont typeface="Wingdings" pitchFamily="2" charset="2"/>
              <a:buNone/>
              <a:defRPr/>
            </a:pPr>
            <a:endParaRPr lang="cs-CZ" sz="1800" b="1" dirty="0"/>
          </a:p>
          <a:p>
            <a:pPr algn="just" eaLnBrk="1" hangingPunct="1">
              <a:defRPr/>
            </a:pPr>
            <a:r>
              <a:rPr lang="cs-CZ" sz="1800" dirty="0"/>
              <a:t>§ 20 odst. 2 NOZ: </a:t>
            </a:r>
            <a:r>
              <a:rPr lang="cs-CZ" sz="1800" i="1" dirty="0"/>
              <a:t>Právnické osoby veřejného práva podléhají zákonům, podle nichž byly zřízeny; ustanovení tohoto zákona se použijí jen tehdy, slučuje-li se to s právní povahou těchto osob.</a:t>
            </a:r>
          </a:p>
          <a:p>
            <a:pPr algn="just" eaLnBrk="1" hangingPunct="1">
              <a:defRPr/>
            </a:pPr>
            <a:endParaRPr lang="cs-CZ" sz="1800" i="1" dirty="0"/>
          </a:p>
          <a:p>
            <a:pPr algn="just" eaLnBrk="1" hangingPunct="1">
              <a:defRPr/>
            </a:pPr>
            <a:r>
              <a:rPr lang="cs-CZ" sz="1800" dirty="0"/>
              <a:t>§ 159 odst. 1 NOZ </a:t>
            </a:r>
            <a:r>
              <a:rPr lang="cs-CZ" sz="1800" b="1" dirty="0"/>
              <a:t>je nepochybně aplikovatelný, </a:t>
            </a:r>
            <a:r>
              <a:rPr lang="cs-CZ" sz="1800" dirty="0"/>
              <a:t>protože je v souladu s povahou obce. Ostatně obsahově identická (jen jinak formulovaná) povinnost vyplývá i ze zákona o obcích, § 69 odst. 2 (slib): </a:t>
            </a:r>
            <a:r>
              <a:rPr lang="cs-CZ" sz="1800" i="1" dirty="0"/>
              <a:t>Člen zastupitelstva obce skládá na začátku prvního zasedání zastupitelstva obce, jehož se po svém zvolení zúčastní, slib tohoto znění: "Slibuji věrnost České republice. Slibuji na svou čest a svědomí, že svoji funkci budu vykonávat svědomitě, v zájmu obce (města, městyse) a jejích (jeho) občanů a řídit se Ústavou a zákony České republiky.“ </a:t>
            </a:r>
            <a:r>
              <a:rPr lang="cs-CZ" sz="1800" dirty="0"/>
              <a:t>Vyplývá i z § 38 odst. 1 (pro nakládání s majetkem)</a:t>
            </a:r>
          </a:p>
          <a:p>
            <a:pPr algn="just" eaLnBrk="1" hangingPunct="1">
              <a:defRPr/>
            </a:pPr>
            <a:endParaRPr lang="cs-CZ" sz="1800" i="1" dirty="0"/>
          </a:p>
          <a:p>
            <a:pPr algn="just" eaLnBrk="1" hangingPunct="1">
              <a:defRPr/>
            </a:pPr>
            <a:r>
              <a:rPr lang="cs-CZ" sz="1800" dirty="0"/>
              <a:t>§ 159 odst. 3 NOZ (ručení): Jeho aplikace je </a:t>
            </a:r>
            <a:r>
              <a:rPr lang="cs-CZ" sz="1800" b="1" dirty="0"/>
              <a:t>sporná, protože pro odpovědnostní vztahy pro zastupitele platí zákoník práce </a:t>
            </a:r>
            <a:r>
              <a:rPr lang="cs-CZ" sz="1800" dirty="0"/>
              <a:t>(srov. Jeho §</a:t>
            </a:r>
            <a:r>
              <a:rPr lang="cs-CZ" sz="1800" b="1" dirty="0"/>
              <a:t> 392 odst. 1) </a:t>
            </a:r>
            <a:r>
              <a:rPr lang="cs-CZ" sz="1800" dirty="0"/>
              <a:t>a využití OZ je omezené (ZP zná jen subsidiární použití OZ, pokud nelze užít ustanovení ZP; § 4). </a:t>
            </a:r>
          </a:p>
          <a:p>
            <a:pPr marL="357187" lvl="2" indent="0" algn="just">
              <a:buNone/>
            </a:pPr>
            <a:endParaRPr lang="cs-CZ" sz="1800" dirty="0"/>
          </a:p>
        </p:txBody>
      </p:sp>
    </p:spTree>
    <p:extLst>
      <p:ext uri="{BB962C8B-B14F-4D97-AF65-F5344CB8AC3E}">
        <p14:creationId xmlns:p14="http://schemas.microsoft.com/office/powerpoint/2010/main" val="388417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Soukromoprávní odpovědnost </a:t>
            </a:r>
          </a:p>
        </p:txBody>
      </p:sp>
      <p:sp>
        <p:nvSpPr>
          <p:cNvPr id="3" name="Zástupný symbol pro obsah 2"/>
          <p:cNvSpPr>
            <a:spLocks noGrp="1"/>
          </p:cNvSpPr>
          <p:nvPr>
            <p:ph idx="1"/>
          </p:nvPr>
        </p:nvSpPr>
        <p:spPr>
          <a:xfrm>
            <a:off x="360000" y="908720"/>
            <a:ext cx="8424000" cy="5400600"/>
          </a:xfrm>
        </p:spPr>
        <p:txBody>
          <a:bodyPr>
            <a:normAutofit/>
          </a:bodyPr>
          <a:lstStyle/>
          <a:p>
            <a:pPr algn="just" eaLnBrk="1" hangingPunct="1">
              <a:buFont typeface="Wingdings" pitchFamily="2" charset="2"/>
              <a:buNone/>
              <a:defRPr/>
            </a:pPr>
            <a:r>
              <a:rPr lang="cs-CZ" sz="1600" b="1" kern="0" dirty="0">
                <a:solidFill>
                  <a:schemeClr val="accent6">
                    <a:lumMod val="50000"/>
                  </a:schemeClr>
                </a:solidFill>
              </a:rPr>
              <a:t>Praktická doporučení:</a:t>
            </a:r>
          </a:p>
          <a:p>
            <a:pPr algn="just" eaLnBrk="1" hangingPunct="1">
              <a:buClrTx/>
              <a:buSzPct val="80000"/>
              <a:defRPr/>
            </a:pPr>
            <a:r>
              <a:rPr lang="cs-CZ" sz="1600" b="1" kern="0" dirty="0"/>
              <a:t>Povinnost vykonávat funkci se znalostí, loajalitou a pečlivostí </a:t>
            </a:r>
            <a:r>
              <a:rPr lang="cs-CZ" sz="1600" kern="0" dirty="0"/>
              <a:t>a </a:t>
            </a:r>
            <a:r>
              <a:rPr lang="cs-CZ" sz="1600" b="1" kern="0" dirty="0"/>
              <a:t>povinnost vyvodit pro sebe důsledky</a:t>
            </a:r>
            <a:r>
              <a:rPr lang="cs-CZ" sz="1600" kern="0" dirty="0"/>
              <a:t> </a:t>
            </a:r>
            <a:r>
              <a:rPr lang="cs-CZ" sz="1600" b="1" kern="0" dirty="0"/>
              <a:t>podle § 159 odst. 1 NOZ </a:t>
            </a:r>
            <a:r>
              <a:rPr lang="cs-CZ" sz="1600" i="1" kern="0" dirty="0"/>
              <a:t>nebrání, aby se na rozhodování v radě či zastupitelstvu účastnili i laici v oblasti, v níž se rozhoduje. </a:t>
            </a:r>
          </a:p>
          <a:p>
            <a:pPr algn="just" eaLnBrk="1" hangingPunct="1">
              <a:buClrTx/>
              <a:buSzPct val="80000"/>
              <a:defRPr/>
            </a:pPr>
            <a:endParaRPr lang="cs-CZ" sz="1600" i="1" kern="0" dirty="0"/>
          </a:p>
          <a:p>
            <a:pPr algn="just" eaLnBrk="1" hangingPunct="1">
              <a:buClrTx/>
              <a:buSzPct val="80000"/>
              <a:defRPr/>
            </a:pPr>
            <a:r>
              <a:rPr lang="cs-CZ" sz="1600" kern="0" dirty="0"/>
              <a:t>Zákon stanoví </a:t>
            </a:r>
            <a:r>
              <a:rPr lang="cs-CZ" sz="1600" b="1" kern="0" dirty="0">
                <a:solidFill>
                  <a:schemeClr val="accent1">
                    <a:lumMod val="50000"/>
                  </a:schemeClr>
                </a:solidFill>
              </a:rPr>
              <a:t>povinnost jednat se znalostí a pečlivě</a:t>
            </a:r>
            <a:r>
              <a:rPr lang="cs-CZ" sz="1600" kern="0" dirty="0"/>
              <a:t>, tzn. nutnost </a:t>
            </a:r>
            <a:r>
              <a:rPr lang="cs-CZ" sz="1600" b="1" kern="0" dirty="0"/>
              <a:t>rozhodovat se znalostí všech relevantních faktů </a:t>
            </a:r>
          </a:p>
          <a:p>
            <a:pPr lvl="1" algn="just" eaLnBrk="1" hangingPunct="1">
              <a:buClrTx/>
              <a:buSzPct val="80000"/>
              <a:defRPr/>
            </a:pPr>
            <a:r>
              <a:rPr lang="cs-CZ" sz="1600" kern="0" dirty="0"/>
              <a:t>buď je zastupitel zná z profesního postavení a znalostí, tj. může poskytnout </a:t>
            </a:r>
            <a:r>
              <a:rPr lang="cs-CZ" sz="1600" b="1" kern="0" dirty="0"/>
              <a:t>odbornou péči</a:t>
            </a:r>
            <a:r>
              <a:rPr lang="cs-CZ" sz="1600" kern="0" dirty="0"/>
              <a:t>, </a:t>
            </a:r>
          </a:p>
          <a:p>
            <a:pPr lvl="1" algn="just" eaLnBrk="1" hangingPunct="1">
              <a:buClrTx/>
              <a:buSzPct val="80000"/>
              <a:defRPr/>
            </a:pPr>
            <a:r>
              <a:rPr lang="cs-CZ" sz="1600" kern="0" dirty="0"/>
              <a:t>nebo je musí získat od obce =</a:t>
            </a:r>
            <a:r>
              <a:rPr lang="en-US" sz="1600" kern="0" dirty="0"/>
              <a:t>&gt;</a:t>
            </a:r>
            <a:r>
              <a:rPr lang="cs-CZ" sz="1600" kern="0" dirty="0"/>
              <a:t> význam podkladů pro rozhodování</a:t>
            </a:r>
            <a:br>
              <a:rPr lang="cs-CZ" sz="1600" kern="0" dirty="0"/>
            </a:br>
            <a:r>
              <a:rPr lang="cs-CZ" sz="1600" kern="0" dirty="0"/>
              <a:t>(vizte též </a:t>
            </a:r>
            <a:r>
              <a:rPr lang="cs-CZ" sz="1600" b="1" kern="0" dirty="0">
                <a:solidFill>
                  <a:srgbClr val="FF0000"/>
                </a:solidFill>
              </a:rPr>
              <a:t>5 </a:t>
            </a:r>
            <a:r>
              <a:rPr lang="cs-CZ" sz="1600" b="1" kern="0" dirty="0" err="1">
                <a:solidFill>
                  <a:srgbClr val="FF0000"/>
                </a:solidFill>
              </a:rPr>
              <a:t>Tdo</a:t>
            </a:r>
            <a:r>
              <a:rPr lang="cs-CZ" sz="1600" b="1" kern="0" dirty="0">
                <a:solidFill>
                  <a:srgbClr val="FF0000"/>
                </a:solidFill>
              </a:rPr>
              <a:t> 848/2010 </a:t>
            </a:r>
            <a:r>
              <a:rPr lang="cs-CZ" sz="1600" kern="0" dirty="0"/>
              <a:t>– význam právních stanovisek, </a:t>
            </a:r>
            <a:r>
              <a:rPr lang="cs-CZ" sz="1600" b="1" dirty="0">
                <a:solidFill>
                  <a:srgbClr val="FF0000"/>
                </a:solidFill>
              </a:rPr>
              <a:t>5 </a:t>
            </a:r>
            <a:r>
              <a:rPr lang="cs-CZ" sz="1600" b="1" dirty="0" err="1">
                <a:solidFill>
                  <a:srgbClr val="FF0000"/>
                </a:solidFill>
              </a:rPr>
              <a:t>Tdo</a:t>
            </a:r>
            <a:r>
              <a:rPr lang="cs-CZ" sz="1600" b="1" dirty="0">
                <a:solidFill>
                  <a:srgbClr val="FF0000"/>
                </a:solidFill>
              </a:rPr>
              <a:t> 316/2015 </a:t>
            </a:r>
            <a:r>
              <a:rPr lang="cs-CZ" sz="1600" dirty="0"/>
              <a:t>– význam řádného odůvodnění nižší ceny a podkladových </a:t>
            </a:r>
            <a:r>
              <a:rPr lang="cs-CZ" sz="1600" dirty="0" err="1"/>
              <a:t>maeriálů</a:t>
            </a:r>
            <a:r>
              <a:rPr lang="cs-CZ" sz="1600" dirty="0"/>
              <a:t>, nutnost prověřit důvodné pochybnosti vznesené na zastupitelstvu; vědomá hrubá nedbalost…</a:t>
            </a:r>
            <a:r>
              <a:rPr lang="cs-CZ" sz="1600" kern="0" dirty="0"/>
              <a:t>)</a:t>
            </a:r>
          </a:p>
          <a:p>
            <a:pPr algn="just" eaLnBrk="1" hangingPunct="1">
              <a:buClrTx/>
              <a:buSzPct val="80000"/>
              <a:defRPr/>
            </a:pPr>
            <a:endParaRPr lang="cs-CZ" sz="1600" kern="0" dirty="0"/>
          </a:p>
          <a:p>
            <a:pPr algn="just" eaLnBrk="1" hangingPunct="1">
              <a:buClrTx/>
              <a:buSzPct val="80000"/>
              <a:defRPr/>
            </a:pPr>
            <a:r>
              <a:rPr lang="cs-CZ" sz="1600" kern="0" dirty="0"/>
              <a:t>Nepůjde o nedbalé jednání, pokud zastupitel bude rozhodovat na základě podkladů od obce, o jejichž správnosti neměl důvodu pochybovat (i kdyby se později ukázaly jako nesprávné)</a:t>
            </a:r>
          </a:p>
          <a:p>
            <a:pPr algn="just" eaLnBrk="1" hangingPunct="1">
              <a:buClrTx/>
              <a:buSzPct val="80000"/>
              <a:defRPr/>
            </a:pPr>
            <a:endParaRPr lang="cs-CZ" sz="1600" b="1" kern="0" dirty="0">
              <a:solidFill>
                <a:schemeClr val="accent1">
                  <a:lumMod val="50000"/>
                </a:schemeClr>
              </a:solidFill>
            </a:endParaRPr>
          </a:p>
          <a:p>
            <a:pPr algn="just" eaLnBrk="1" hangingPunct="1">
              <a:buClrTx/>
              <a:buSzPct val="80000"/>
              <a:defRPr/>
            </a:pPr>
            <a:r>
              <a:rPr lang="cs-CZ" sz="1600" b="1" kern="0" dirty="0">
                <a:solidFill>
                  <a:schemeClr val="accent1">
                    <a:lumMod val="50000"/>
                  </a:schemeClr>
                </a:solidFill>
              </a:rPr>
              <a:t>Povinnost vyvodit důsledky: </a:t>
            </a:r>
            <a:r>
              <a:rPr lang="cs-CZ" sz="1600" kern="0" dirty="0"/>
              <a:t>Nemá-li zastupitel dostatek informací, je zřejmě nutné se </a:t>
            </a:r>
            <a:r>
              <a:rPr lang="cs-CZ" sz="1600" b="1" kern="0" dirty="0"/>
              <a:t>zdržet hlasování (!)</a:t>
            </a:r>
          </a:p>
          <a:p>
            <a:pPr marL="357187" lvl="2" indent="0" algn="just">
              <a:buNone/>
            </a:pPr>
            <a:endParaRPr lang="cs-CZ" sz="1800" dirty="0"/>
          </a:p>
        </p:txBody>
      </p:sp>
    </p:spTree>
    <p:extLst>
      <p:ext uri="{BB962C8B-B14F-4D97-AF65-F5344CB8AC3E}">
        <p14:creationId xmlns:p14="http://schemas.microsoft.com/office/powerpoint/2010/main" val="325481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Odpovědnost </a:t>
            </a:r>
          </a:p>
        </p:txBody>
      </p:sp>
      <p:sp>
        <p:nvSpPr>
          <p:cNvPr id="3" name="Zástupný symbol pro obsah 2"/>
          <p:cNvSpPr>
            <a:spLocks noGrp="1"/>
          </p:cNvSpPr>
          <p:nvPr>
            <p:ph idx="1"/>
          </p:nvPr>
        </p:nvSpPr>
        <p:spPr>
          <a:xfrm>
            <a:off x="360000" y="908720"/>
            <a:ext cx="8424000" cy="5400600"/>
          </a:xfrm>
        </p:spPr>
        <p:txBody>
          <a:bodyPr>
            <a:normAutofit/>
          </a:bodyPr>
          <a:lstStyle/>
          <a:p>
            <a:pPr algn="ctr">
              <a:spcBef>
                <a:spcPts val="2200"/>
              </a:spcBef>
              <a:spcAft>
                <a:spcPts val="1000"/>
              </a:spcAft>
            </a:pPr>
            <a:r>
              <a:rPr lang="cs-CZ" sz="1400" b="0" i="0" dirty="0">
                <a:solidFill>
                  <a:srgbClr val="575B5C"/>
                </a:solidFill>
                <a:effectLst/>
                <a:latin typeface="Roboto" panose="02000000000000000000" pitchFamily="2" charset="0"/>
              </a:rPr>
              <a:t>§ 38</a:t>
            </a:r>
            <a:r>
              <a:rPr lang="cs-CZ" sz="1400" b="0" i="0" u="sng" dirty="0">
                <a:solidFill>
                  <a:srgbClr val="007CBC"/>
                </a:solidFill>
                <a:effectLst/>
                <a:latin typeface="Roboto" panose="02000000000000000000" pitchFamily="2" charset="0"/>
              </a:rPr>
              <a:t> obecního zřízení </a:t>
            </a:r>
            <a:endParaRPr lang="cs-CZ" sz="1400" b="0" i="0" dirty="0">
              <a:solidFill>
                <a:srgbClr val="575B5C"/>
              </a:solidFill>
              <a:effectLst/>
              <a:latin typeface="Roboto" panose="02000000000000000000" pitchFamily="2" charset="0"/>
            </a:endParaRPr>
          </a:p>
          <a:p>
            <a:pPr indent="381000" algn="just">
              <a:spcBef>
                <a:spcPts val="1800"/>
              </a:spcBef>
            </a:pPr>
            <a:r>
              <a:rPr lang="cs-CZ" sz="1400" b="0" i="0" dirty="0">
                <a:solidFill>
                  <a:srgbClr val="575B5C"/>
                </a:solidFill>
                <a:effectLst/>
                <a:latin typeface="Roboto" panose="02000000000000000000" pitchFamily="2" charset="0"/>
              </a:rPr>
              <a:t>(1) Majetek obce musí být využíván účelně a hospodárně v souladu s jejími zájmy a úkoly vyplývajícími ze zákonem vymezené působnosti. Obec je povinna pečovat o zachování a rozvoj svého majetku. Porušením povinností stanovených ve větě první a druhé není takové nakládání s majetkem obce, které sleduje jiný důležitý zájem obce, který je řádně odůvodněn. Obec vede účetnictví podle zákona o účetnictví</a:t>
            </a:r>
          </a:p>
          <a:p>
            <a:pPr indent="381000" algn="just">
              <a:spcBef>
                <a:spcPts val="1800"/>
              </a:spcBef>
            </a:pPr>
            <a:r>
              <a:rPr lang="cs-CZ" sz="1400" b="0" i="0" dirty="0">
                <a:solidFill>
                  <a:srgbClr val="575B5C"/>
                </a:solidFill>
                <a:effectLst/>
                <a:latin typeface="Roboto" panose="02000000000000000000" pitchFamily="2" charset="0"/>
              </a:rPr>
              <a:t>(2) Majetek obce musí být chráněn před zničením, poškozením, odcizením nebo zneužitím. S nepotřebným majetkem obec naloží způsoby a za podmínek stanovených zvláštními předpisy,</a:t>
            </a:r>
            <a:r>
              <a:rPr lang="cs-CZ" sz="1400" b="0" i="0" u="sng" baseline="30000" dirty="0">
                <a:solidFill>
                  <a:srgbClr val="007CBC"/>
                </a:solidFill>
                <a:effectLst/>
                <a:latin typeface="Roboto" panose="02000000000000000000" pitchFamily="2" charset="0"/>
                <a:hlinkClick r:id="rId2"/>
              </a:rPr>
              <a:t>15)</a:t>
            </a:r>
            <a:r>
              <a:rPr lang="cs-CZ" sz="1400" b="0" i="0" dirty="0">
                <a:solidFill>
                  <a:srgbClr val="575B5C"/>
                </a:solidFill>
                <a:effectLst/>
                <a:latin typeface="Roboto" panose="02000000000000000000" pitchFamily="2" charset="0"/>
              </a:rPr>
              <a:t> pokud tento zákon nestanoví jinak.</a:t>
            </a:r>
          </a:p>
          <a:p>
            <a:pPr indent="381000" algn="just">
              <a:spcBef>
                <a:spcPts val="1800"/>
              </a:spcBef>
            </a:pPr>
            <a:r>
              <a:rPr lang="cs-CZ" sz="1400" b="0" i="0" dirty="0">
                <a:solidFill>
                  <a:srgbClr val="575B5C"/>
                </a:solidFill>
                <a:effectLst/>
                <a:latin typeface="Roboto" panose="02000000000000000000" pitchFamily="2" charset="0"/>
              </a:rPr>
              <a:t>(6) Obec je povinna chránit svůj majetek před neoprávněnými zásahy a včas uplatňovat právo na náhradu škody a právo na vydání bezdůvodného obohacení.</a:t>
            </a:r>
          </a:p>
          <a:p>
            <a:pPr indent="381000" algn="just">
              <a:spcBef>
                <a:spcPts val="1800"/>
              </a:spcBef>
            </a:pPr>
            <a:r>
              <a:rPr lang="cs-CZ" sz="1400" b="0" i="0" dirty="0">
                <a:solidFill>
                  <a:srgbClr val="575B5C"/>
                </a:solidFill>
                <a:effectLst/>
                <a:latin typeface="Roboto" panose="02000000000000000000" pitchFamily="2" charset="0"/>
              </a:rPr>
              <a:t>(7) Obec je povinna trvale sledovat, zda dlužníci včas a řádně plní své závazky, a zabezpečit, aby nedošlo k promlčení nebo zániku z nich vyplývajících práv.</a:t>
            </a:r>
          </a:p>
          <a:p>
            <a:pPr marL="357187" lvl="2" indent="0" algn="just">
              <a:buNone/>
            </a:pPr>
            <a:endParaRPr lang="cs-CZ" sz="1800" dirty="0"/>
          </a:p>
        </p:txBody>
      </p:sp>
    </p:spTree>
    <p:extLst>
      <p:ext uri="{BB962C8B-B14F-4D97-AF65-F5344CB8AC3E}">
        <p14:creationId xmlns:p14="http://schemas.microsoft.com/office/powerpoint/2010/main" val="2089826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Odpovědnost </a:t>
            </a:r>
          </a:p>
        </p:txBody>
      </p:sp>
      <p:sp>
        <p:nvSpPr>
          <p:cNvPr id="3" name="Zástupný symbol pro obsah 2"/>
          <p:cNvSpPr>
            <a:spLocks noGrp="1"/>
          </p:cNvSpPr>
          <p:nvPr>
            <p:ph idx="1"/>
          </p:nvPr>
        </p:nvSpPr>
        <p:spPr>
          <a:xfrm>
            <a:off x="360000" y="908720"/>
            <a:ext cx="8424000" cy="5400600"/>
          </a:xfrm>
        </p:spPr>
        <p:txBody>
          <a:bodyPr>
            <a:normAutofit/>
          </a:bodyPr>
          <a:lstStyle/>
          <a:p>
            <a:pPr algn="ctr">
              <a:spcBef>
                <a:spcPts val="2200"/>
              </a:spcBef>
              <a:spcAft>
                <a:spcPts val="1000"/>
              </a:spcAft>
            </a:pPr>
            <a:r>
              <a:rPr lang="cs-CZ" sz="1400" b="0" i="0" dirty="0">
                <a:solidFill>
                  <a:srgbClr val="575B5C"/>
                </a:solidFill>
                <a:effectLst/>
                <a:latin typeface="Roboto" panose="02000000000000000000" pitchFamily="2" charset="0"/>
              </a:rPr>
              <a:t>§ 69  odst. 2 a 4 obecního zřízení </a:t>
            </a:r>
          </a:p>
          <a:p>
            <a:pPr indent="381000" algn="just">
              <a:spcBef>
                <a:spcPts val="1800"/>
              </a:spcBef>
            </a:pPr>
            <a:r>
              <a:rPr lang="cs-CZ" sz="2000" b="0" i="0" dirty="0">
                <a:solidFill>
                  <a:srgbClr val="575B5C"/>
                </a:solidFill>
                <a:effectLst/>
                <a:latin typeface="Roboto" panose="02000000000000000000" pitchFamily="2" charset="0"/>
              </a:rPr>
              <a:t>(2) Člen zastupitelstva obce skládá na začátku prvního zasedání zastupitelstva obce, jehož se po svém zvolení zúčastní, slib tohoto znění: "Slibuji věrnost České republice. Slibuji na svou čest a svědomí, že svoji funkci budu vykonávat </a:t>
            </a:r>
            <a:r>
              <a:rPr lang="cs-CZ" sz="2000" b="1" i="0" dirty="0">
                <a:solidFill>
                  <a:srgbClr val="575B5C"/>
                </a:solidFill>
                <a:effectLst/>
                <a:latin typeface="Roboto" panose="02000000000000000000" pitchFamily="2" charset="0"/>
              </a:rPr>
              <a:t>svědomitě, v zájmu obce (města, městyse) a jejích (jeho) občanů a řídit se Ústavou a zákony České republiky.</a:t>
            </a:r>
            <a:r>
              <a:rPr lang="cs-CZ" sz="2000" b="0" i="0" dirty="0">
                <a:solidFill>
                  <a:srgbClr val="575B5C"/>
                </a:solidFill>
                <a:effectLst/>
                <a:latin typeface="Roboto" panose="02000000000000000000" pitchFamily="2" charset="0"/>
              </a:rPr>
              <a:t>"</a:t>
            </a:r>
          </a:p>
          <a:p>
            <a:pPr indent="381000" algn="just">
              <a:spcBef>
                <a:spcPts val="1800"/>
              </a:spcBef>
            </a:pPr>
            <a:r>
              <a:rPr lang="cs-CZ" sz="2000" b="0" i="0" dirty="0">
                <a:solidFill>
                  <a:srgbClr val="575B5C"/>
                </a:solidFill>
                <a:effectLst/>
                <a:latin typeface="Roboto" panose="02000000000000000000" pitchFamily="2" charset="0"/>
              </a:rPr>
              <a:t>(4) Člen zastupitelstva obce vykonává svůj mandát </a:t>
            </a:r>
            <a:r>
              <a:rPr lang="cs-CZ" sz="2000" b="1" i="0" dirty="0">
                <a:solidFill>
                  <a:srgbClr val="575B5C"/>
                </a:solidFill>
                <a:effectLst/>
                <a:latin typeface="Roboto" panose="02000000000000000000" pitchFamily="2" charset="0"/>
              </a:rPr>
              <a:t>osobně a v souladu se svým slibem</a:t>
            </a:r>
            <a:r>
              <a:rPr lang="cs-CZ" sz="2000" b="0" i="0" dirty="0">
                <a:solidFill>
                  <a:srgbClr val="575B5C"/>
                </a:solidFill>
                <a:effectLst/>
                <a:latin typeface="Roboto" panose="02000000000000000000" pitchFamily="2" charset="0"/>
              </a:rPr>
              <a:t> a není přitom </a:t>
            </a:r>
            <a:r>
              <a:rPr lang="cs-CZ" sz="2000" b="1" i="0" dirty="0">
                <a:solidFill>
                  <a:srgbClr val="575B5C"/>
                </a:solidFill>
                <a:effectLst/>
                <a:latin typeface="Roboto" panose="02000000000000000000" pitchFamily="2" charset="0"/>
              </a:rPr>
              <a:t>vázán žádnými příkazy</a:t>
            </a:r>
            <a:r>
              <a:rPr lang="cs-CZ" sz="2000" b="0" i="0" dirty="0">
                <a:solidFill>
                  <a:srgbClr val="575B5C"/>
                </a:solidFill>
                <a:effectLst/>
                <a:latin typeface="Roboto" panose="02000000000000000000" pitchFamily="2" charset="0"/>
              </a:rPr>
              <a:t>.</a:t>
            </a:r>
          </a:p>
          <a:p>
            <a:pPr marL="357187" lvl="2" indent="0" algn="just">
              <a:buNone/>
            </a:pPr>
            <a:endParaRPr lang="cs-CZ" sz="1800" dirty="0"/>
          </a:p>
        </p:txBody>
      </p:sp>
    </p:spTree>
    <p:extLst>
      <p:ext uri="{BB962C8B-B14F-4D97-AF65-F5344CB8AC3E}">
        <p14:creationId xmlns:p14="http://schemas.microsoft.com/office/powerpoint/2010/main" val="3813796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Odpovědnost </a:t>
            </a:r>
          </a:p>
        </p:txBody>
      </p:sp>
      <p:sp>
        <p:nvSpPr>
          <p:cNvPr id="3" name="Zástupný symbol pro obsah 2"/>
          <p:cNvSpPr>
            <a:spLocks noGrp="1"/>
          </p:cNvSpPr>
          <p:nvPr>
            <p:ph idx="1"/>
          </p:nvPr>
        </p:nvSpPr>
        <p:spPr>
          <a:xfrm>
            <a:off x="360000" y="908720"/>
            <a:ext cx="8424000" cy="5400600"/>
          </a:xfrm>
        </p:spPr>
        <p:txBody>
          <a:bodyPr>
            <a:normAutofit/>
          </a:bodyPr>
          <a:lstStyle/>
          <a:p>
            <a:pPr algn="ctr">
              <a:spcBef>
                <a:spcPts val="2200"/>
              </a:spcBef>
              <a:spcAft>
                <a:spcPts val="1000"/>
              </a:spcAft>
            </a:pPr>
            <a:r>
              <a:rPr lang="cs-CZ" sz="1800" b="0" i="0" dirty="0">
                <a:solidFill>
                  <a:srgbClr val="575B5C"/>
                </a:solidFill>
                <a:effectLst/>
                <a:latin typeface="Roboto" panose="02000000000000000000" pitchFamily="2" charset="0"/>
              </a:rPr>
              <a:t>§ 83 obecního zřízení </a:t>
            </a:r>
          </a:p>
          <a:p>
            <a:pPr indent="381000" algn="just">
              <a:spcBef>
                <a:spcPts val="1800"/>
              </a:spcBef>
            </a:pPr>
            <a:r>
              <a:rPr lang="cs-CZ" sz="1800" b="0" i="0" dirty="0">
                <a:solidFill>
                  <a:srgbClr val="575B5C"/>
                </a:solidFill>
                <a:effectLst/>
                <a:latin typeface="Roboto" panose="02000000000000000000" pitchFamily="2" charset="0"/>
              </a:rPr>
              <a:t>(1) Člen zastupitelstva obce je povinen zúčastňovat se zasedání zastupitelstva obce, popřípadě zasedání jiných orgánů obce, je-li jejich členem, plnit úkoly, které mu tyto orgány uloží, hájit zájmy občanů obce a jednat a vystupovat tak, aby nebyla ohrožena vážnost jeho funkce.</a:t>
            </a:r>
          </a:p>
          <a:p>
            <a:pPr indent="381000" algn="just">
              <a:spcBef>
                <a:spcPts val="1800"/>
              </a:spcBef>
            </a:pPr>
            <a:r>
              <a:rPr lang="cs-CZ" sz="1800" b="0" i="0" dirty="0">
                <a:solidFill>
                  <a:srgbClr val="575B5C"/>
                </a:solidFill>
                <a:effectLst/>
                <a:latin typeface="Roboto" panose="02000000000000000000" pitchFamily="2" charset="0"/>
              </a:rPr>
              <a:t>(2) </a:t>
            </a:r>
            <a:r>
              <a:rPr lang="cs-CZ" sz="1800" b="1" i="0" dirty="0">
                <a:solidFill>
                  <a:srgbClr val="575B5C"/>
                </a:solidFill>
                <a:effectLst/>
                <a:latin typeface="Roboto" panose="02000000000000000000" pitchFamily="2" charset="0"/>
              </a:rPr>
              <a:t>Člen zastupitelstva obce, u něhož skutečnosti nasvědčují, že by jeho podíl na projednávání a rozhodování určité záležitosti v orgánech obce mohl znamenat výhodu nebo škodu pro něj samotného nebo osobu blízkou, pro fyzickou nebo právnickou osobu, kterou zastupuje na základě zákona nebo plné moci (střet zájmů), je povinen sdělit tuto skutečnost před zahájením jednání orgánu obce, který má danou záležitost projednávat.</a:t>
            </a:r>
          </a:p>
          <a:p>
            <a:pPr marL="357187" lvl="2" indent="0" algn="just">
              <a:buNone/>
            </a:pPr>
            <a:endParaRPr lang="cs-CZ" sz="1800" dirty="0"/>
          </a:p>
        </p:txBody>
      </p:sp>
    </p:spTree>
    <p:extLst>
      <p:ext uri="{BB962C8B-B14F-4D97-AF65-F5344CB8AC3E}">
        <p14:creationId xmlns:p14="http://schemas.microsoft.com/office/powerpoint/2010/main" val="855199619"/>
      </p:ext>
    </p:extLst>
  </p:cSld>
  <p:clrMapOvr>
    <a:masterClrMapping/>
  </p:clrMapOvr>
</p:sld>
</file>

<file path=ppt/theme/theme1.xml><?xml version="1.0" encoding="utf-8"?>
<a:theme xmlns:a="http://schemas.openxmlformats.org/drawingml/2006/main" name="KVB - Šablona prezenta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9A7F5D17D8124985392A84E3E8F0BE" ma:contentTypeVersion="18" ma:contentTypeDescription="Create a new document." ma:contentTypeScope="" ma:versionID="c8eec5a7d00ca97e500a2aec686c1b84">
  <xsd:schema xmlns:xsd="http://www.w3.org/2001/XMLSchema" xmlns:xs="http://www.w3.org/2001/XMLSchema" xmlns:p="http://schemas.microsoft.com/office/2006/metadata/properties" xmlns:ns2="d22cdbf5-21d3-4e94-a1bc-172a6aef4611" xmlns:ns3="42c2b2df-6fc6-40e4-b326-31ea145342c8" targetNamespace="http://schemas.microsoft.com/office/2006/metadata/properties" ma:root="true" ma:fieldsID="e1e675baebf7ec7511d6aa1c7ed04ffc" ns2:_="" ns3:_="">
    <xsd:import namespace="d22cdbf5-21d3-4e94-a1bc-172a6aef4611"/>
    <xsd:import namespace="42c2b2df-6fc6-40e4-b326-31ea145342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2cdbf5-21d3-4e94-a1bc-172a6aef46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961c5f2-1d75-49a4-80c3-37616ecf2c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2c2b2df-6fc6-40e4-b326-31ea145342c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6be5715-ff76-46e5-ad0b-229a130203ad}" ma:internalName="TaxCatchAll" ma:showField="CatchAllData" ma:web="42c2b2df-6fc6-40e4-b326-31ea145342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0F02B3-9EA7-49CF-8E9F-CAC39096536B}"/>
</file>

<file path=customXml/itemProps2.xml><?xml version="1.0" encoding="utf-8"?>
<ds:datastoreItem xmlns:ds="http://schemas.openxmlformats.org/officeDocument/2006/customXml" ds:itemID="{2DFDAF90-7F17-440C-B356-7863CDB8D571}"/>
</file>

<file path=docProps/app.xml><?xml version="1.0" encoding="utf-8"?>
<Properties xmlns="http://schemas.openxmlformats.org/officeDocument/2006/extended-properties" xmlns:vt="http://schemas.openxmlformats.org/officeDocument/2006/docPropsVTypes">
  <Template>KVB - Šablona prezentace</Template>
  <TotalTime>7131</TotalTime>
  <Words>2963</Words>
  <Application>Microsoft Office PowerPoint</Application>
  <PresentationFormat>Předvádění na obrazovce (4:3)</PresentationFormat>
  <Paragraphs>306</Paragraphs>
  <Slides>39</Slides>
  <Notes>3</Notes>
  <HiddenSlides>0</HiddenSlides>
  <MMClips>3</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39</vt:i4>
      </vt:variant>
    </vt:vector>
  </HeadingPairs>
  <TitlesOfParts>
    <vt:vector size="49" baseType="lpstr">
      <vt:lpstr>Arial</vt:lpstr>
      <vt:lpstr>Arimo Bold</vt:lpstr>
      <vt:lpstr>Calibri</vt:lpstr>
      <vt:lpstr>Clear Sans Bold</vt:lpstr>
      <vt:lpstr>Open Sans</vt:lpstr>
      <vt:lpstr>Open Sans Bold</vt:lpstr>
      <vt:lpstr>Open Sans Light 2</vt:lpstr>
      <vt:lpstr>Roboto</vt:lpstr>
      <vt:lpstr>Wingdings</vt:lpstr>
      <vt:lpstr>KVB - Šablona prezentace</vt:lpstr>
      <vt:lpstr>   Právní minimum  Setkání starostek 2022  </vt:lpstr>
      <vt:lpstr>Prezentace aplikace PowerPoint</vt:lpstr>
      <vt:lpstr>Prezentace aplikace PowerPoint</vt:lpstr>
      <vt:lpstr>Soukromoprávní odpovědnost </vt:lpstr>
      <vt:lpstr>Soukromoprávní odpovědnost </vt:lpstr>
      <vt:lpstr>Soukromoprávní odpovědnost </vt:lpstr>
      <vt:lpstr>Odpovědnost </vt:lpstr>
      <vt:lpstr>Odpovědnost </vt:lpstr>
      <vt:lpstr>Odpovědnost </vt:lpstr>
      <vt:lpstr>Odpovědnost </vt:lpstr>
      <vt:lpstr>Odpovědnost </vt:lpstr>
      <vt:lpstr>Odpovědnost </vt:lpstr>
      <vt:lpstr>Odpovědnost </vt:lpstr>
      <vt:lpstr>Spolehnutí se na správnost odborné rady  </vt:lpstr>
      <vt:lpstr>Spolehnutí se na správnost odborné rady  </vt:lpstr>
      <vt:lpstr>Právní minimum </vt:lpstr>
      <vt:lpstr>Právní minimum </vt:lpstr>
      <vt:lpstr>Právní minimum </vt:lpstr>
      <vt:lpstr>Právní minimum </vt:lpstr>
      <vt:lpstr>Právní minimum </vt:lpstr>
      <vt:lpstr>Právní minimum </vt:lpstr>
      <vt:lpstr>Právní minimum </vt:lpstr>
      <vt:lpstr>Právní minimum </vt:lpstr>
      <vt:lpstr>Právní minimum </vt:lpstr>
      <vt:lpstr>Právní minimum </vt:lpstr>
      <vt:lpstr>Právní minimum </vt:lpstr>
      <vt:lpstr>Právní minimum </vt:lpstr>
      <vt:lpstr>Zákonný postup při dispozici s obecním majetkem </vt:lpstr>
      <vt:lpstr>Zákonný postup při dispozici s obecním majetkem </vt:lpstr>
      <vt:lpstr>Zákonný postup při dispozici s obecním majetkem </vt:lpstr>
      <vt:lpstr>Zákonný postup při dispozici s obecním majetkem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Vliv nového občanského zákoníku na obce</dc:title>
  <dc:creator>Zdeněk Borkovec</dc:creator>
  <cp:lastModifiedBy>Lukáš Váňa</cp:lastModifiedBy>
  <cp:revision>650</cp:revision>
  <cp:lastPrinted>2022-12-06T18:41:51Z</cp:lastPrinted>
  <dcterms:created xsi:type="dcterms:W3CDTF">2013-05-27T11:51:07Z</dcterms:created>
  <dcterms:modified xsi:type="dcterms:W3CDTF">2022-12-20T10:51:29Z</dcterms:modified>
</cp:coreProperties>
</file>